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11" r:id="rId2"/>
    <p:sldId id="344" r:id="rId3"/>
    <p:sldId id="312" r:id="rId4"/>
    <p:sldId id="313" r:id="rId5"/>
    <p:sldId id="314" r:id="rId6"/>
    <p:sldId id="315" r:id="rId7"/>
    <p:sldId id="316" r:id="rId8"/>
    <p:sldId id="317" r:id="rId9"/>
    <p:sldId id="318" r:id="rId10"/>
    <p:sldId id="319" r:id="rId11"/>
    <p:sldId id="320" r:id="rId12"/>
    <p:sldId id="321" r:id="rId13"/>
    <p:sldId id="322" r:id="rId14"/>
    <p:sldId id="323" r:id="rId15"/>
    <p:sldId id="324" r:id="rId16"/>
    <p:sldId id="325" r:id="rId17"/>
    <p:sldId id="327" r:id="rId18"/>
    <p:sldId id="328" r:id="rId19"/>
    <p:sldId id="329" r:id="rId20"/>
    <p:sldId id="332" r:id="rId21"/>
    <p:sldId id="336" r:id="rId22"/>
    <p:sldId id="342" r:id="rId23"/>
    <p:sldId id="343" r:id="rId24"/>
    <p:sldId id="305" r:id="rId25"/>
    <p:sldId id="308" r:id="rId26"/>
    <p:sldId id="309" r:id="rId27"/>
    <p:sldId id="310" r:id="rId28"/>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rdila" initials="d" lastIdx="2" clrIdx="0"/>
  <p:cmAuthor id="1" name="Lizeth Dayana Arango Ortiz" initials="LDAO"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996633"/>
    <a:srgbClr val="33CC33"/>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2" d="100"/>
          <a:sy n="92" d="100"/>
        </p:scale>
        <p:origin x="1458"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E05253-47B2-4C24-9FFF-616FE7BA2C57}" type="doc">
      <dgm:prSet loTypeId="urn:microsoft.com/office/officeart/2005/8/layout/radial3" loCatId="relationship" qsTypeId="urn:microsoft.com/office/officeart/2005/8/quickstyle/simple1" qsCatId="simple" csTypeId="urn:microsoft.com/office/officeart/2005/8/colors/colorful5" csCatId="colorful" phldr="1"/>
      <dgm:spPr/>
      <dgm:t>
        <a:bodyPr/>
        <a:lstStyle/>
        <a:p>
          <a:endParaRPr lang="es-CO"/>
        </a:p>
      </dgm:t>
    </dgm:pt>
    <dgm:pt modelId="{22E12D31-D286-4664-A0E4-18F2DA7837D7}">
      <dgm:prSet phldrT="[Texto]"/>
      <dgm:spPr/>
      <dgm:t>
        <a:bodyPr/>
        <a:lstStyle/>
        <a:p>
          <a:r>
            <a:rPr lang="es-CO" dirty="0" err="1" smtClean="0"/>
            <a:t>Strategic</a:t>
          </a:r>
          <a:r>
            <a:rPr lang="es-CO" dirty="0" smtClean="0"/>
            <a:t> </a:t>
          </a:r>
          <a:r>
            <a:rPr lang="es-CO" dirty="0" err="1" smtClean="0"/>
            <a:t>Areas</a:t>
          </a:r>
          <a:r>
            <a:rPr lang="es-CO" dirty="0" smtClean="0"/>
            <a:t> of </a:t>
          </a:r>
          <a:r>
            <a:rPr lang="es-CO" dirty="0" err="1" smtClean="0"/>
            <a:t>Research</a:t>
          </a:r>
          <a:endParaRPr lang="es-CO" dirty="0"/>
        </a:p>
      </dgm:t>
    </dgm:pt>
    <dgm:pt modelId="{75859830-D77C-4545-813E-92139D5829CC}" type="parTrans" cxnId="{FF179633-4A92-4D7C-B57F-8C0A001A1D94}">
      <dgm:prSet/>
      <dgm:spPr/>
      <dgm:t>
        <a:bodyPr/>
        <a:lstStyle/>
        <a:p>
          <a:endParaRPr lang="es-CO"/>
        </a:p>
      </dgm:t>
    </dgm:pt>
    <dgm:pt modelId="{32E79DCC-FD80-4D8C-AC74-6ADFA21B6D8D}" type="sibTrans" cxnId="{FF179633-4A92-4D7C-B57F-8C0A001A1D94}">
      <dgm:prSet/>
      <dgm:spPr/>
      <dgm:t>
        <a:bodyPr/>
        <a:lstStyle/>
        <a:p>
          <a:endParaRPr lang="es-CO"/>
        </a:p>
      </dgm:t>
    </dgm:pt>
    <dgm:pt modelId="{278A5CD4-AA3C-43F8-A92B-847A79183086}">
      <dgm:prSet phldrT="[Texto]"/>
      <dgm:spPr>
        <a:solidFill>
          <a:schemeClr val="accent3">
            <a:alpha val="50000"/>
          </a:schemeClr>
        </a:solidFill>
      </dgm:spPr>
      <dgm:t>
        <a:bodyPr/>
        <a:lstStyle/>
        <a:p>
          <a:r>
            <a:rPr lang="es-CO" dirty="0" err="1" smtClean="0"/>
            <a:t>Health</a:t>
          </a:r>
          <a:endParaRPr lang="es-CO" dirty="0"/>
        </a:p>
      </dgm:t>
    </dgm:pt>
    <dgm:pt modelId="{F9AA15CC-D146-4330-9AC0-5979A5D44D4B}" type="parTrans" cxnId="{9C97D972-B45E-457E-B243-ACAA98E8EBC0}">
      <dgm:prSet/>
      <dgm:spPr/>
      <dgm:t>
        <a:bodyPr/>
        <a:lstStyle/>
        <a:p>
          <a:endParaRPr lang="es-CO"/>
        </a:p>
      </dgm:t>
    </dgm:pt>
    <dgm:pt modelId="{98ADB62A-784B-41C9-9A46-8793FF263D85}" type="sibTrans" cxnId="{9C97D972-B45E-457E-B243-ACAA98E8EBC0}">
      <dgm:prSet/>
      <dgm:spPr/>
      <dgm:t>
        <a:bodyPr/>
        <a:lstStyle/>
        <a:p>
          <a:endParaRPr lang="es-CO"/>
        </a:p>
      </dgm:t>
    </dgm:pt>
    <dgm:pt modelId="{C3976184-1485-49FD-B64E-4EA5BF70FF11}">
      <dgm:prSet phldrT="[Texto]"/>
      <dgm:spPr/>
      <dgm:t>
        <a:bodyPr/>
        <a:lstStyle/>
        <a:p>
          <a:endParaRPr lang="es-CO"/>
        </a:p>
      </dgm:t>
    </dgm:pt>
    <dgm:pt modelId="{B78B3014-83B6-486E-8F1B-A2E56CA5CEDC}" type="parTrans" cxnId="{5FF1E14F-CD09-4CEA-A193-B3208A5325A5}">
      <dgm:prSet/>
      <dgm:spPr/>
      <dgm:t>
        <a:bodyPr/>
        <a:lstStyle/>
        <a:p>
          <a:endParaRPr lang="es-CO"/>
        </a:p>
      </dgm:t>
    </dgm:pt>
    <dgm:pt modelId="{FC457FF5-3FF1-486A-B610-A28B7EF84BF5}" type="sibTrans" cxnId="{5FF1E14F-CD09-4CEA-A193-B3208A5325A5}">
      <dgm:prSet/>
      <dgm:spPr/>
      <dgm:t>
        <a:bodyPr/>
        <a:lstStyle/>
        <a:p>
          <a:endParaRPr lang="es-CO"/>
        </a:p>
      </dgm:t>
    </dgm:pt>
    <dgm:pt modelId="{A466C6E2-4C8E-4924-B95F-DC1E7B69D55E}">
      <dgm:prSet phldrT="[Texto]" phldr="1"/>
      <dgm:spPr/>
      <dgm:t>
        <a:bodyPr/>
        <a:lstStyle/>
        <a:p>
          <a:endParaRPr lang="es-CO"/>
        </a:p>
      </dgm:t>
    </dgm:pt>
    <dgm:pt modelId="{24F81DF5-78E9-40EB-9F8B-171CC1073779}" type="parTrans" cxnId="{F15E64D5-10B0-496D-ADA3-61915C019D66}">
      <dgm:prSet/>
      <dgm:spPr/>
      <dgm:t>
        <a:bodyPr/>
        <a:lstStyle/>
        <a:p>
          <a:endParaRPr lang="es-CO"/>
        </a:p>
      </dgm:t>
    </dgm:pt>
    <dgm:pt modelId="{3757536E-EF56-4D9F-81D8-E04D97E9A03B}" type="sibTrans" cxnId="{F15E64D5-10B0-496D-ADA3-61915C019D66}">
      <dgm:prSet/>
      <dgm:spPr/>
      <dgm:t>
        <a:bodyPr/>
        <a:lstStyle/>
        <a:p>
          <a:endParaRPr lang="es-CO"/>
        </a:p>
      </dgm:t>
    </dgm:pt>
    <dgm:pt modelId="{CEA27108-9E8A-4D6F-AE79-D2DF87281A12}">
      <dgm:prSet phldrT="[Texto]" phldr="1"/>
      <dgm:spPr/>
      <dgm:t>
        <a:bodyPr/>
        <a:lstStyle/>
        <a:p>
          <a:endParaRPr lang="es-CO"/>
        </a:p>
      </dgm:t>
    </dgm:pt>
    <dgm:pt modelId="{5F16D8BA-EF66-4CA5-BB4E-A3D17CD0D4CA}" type="parTrans" cxnId="{02932FE6-BD74-4717-BA03-148803B0AA2C}">
      <dgm:prSet/>
      <dgm:spPr/>
      <dgm:t>
        <a:bodyPr/>
        <a:lstStyle/>
        <a:p>
          <a:endParaRPr lang="es-CO"/>
        </a:p>
      </dgm:t>
    </dgm:pt>
    <dgm:pt modelId="{297360C3-4BD0-44E6-9215-112D2D22182D}" type="sibTrans" cxnId="{02932FE6-BD74-4717-BA03-148803B0AA2C}">
      <dgm:prSet/>
      <dgm:spPr/>
      <dgm:t>
        <a:bodyPr/>
        <a:lstStyle/>
        <a:p>
          <a:endParaRPr lang="es-CO"/>
        </a:p>
      </dgm:t>
    </dgm:pt>
    <dgm:pt modelId="{679220E1-42B6-43FA-BEF7-A7BA6C2DE956}">
      <dgm:prSet phldrT="[Texto]" phldr="1"/>
      <dgm:spPr/>
      <dgm:t>
        <a:bodyPr/>
        <a:lstStyle/>
        <a:p>
          <a:endParaRPr lang="es-CO"/>
        </a:p>
      </dgm:t>
    </dgm:pt>
    <dgm:pt modelId="{44C4BA3E-FDD0-42AD-9F05-963FD49DDC62}" type="parTrans" cxnId="{F4B37F98-3A17-4BF6-8DE8-37D746E34D7D}">
      <dgm:prSet/>
      <dgm:spPr/>
      <dgm:t>
        <a:bodyPr/>
        <a:lstStyle/>
        <a:p>
          <a:endParaRPr lang="es-CO"/>
        </a:p>
      </dgm:t>
    </dgm:pt>
    <dgm:pt modelId="{BBCA2344-6EAB-4576-A22E-FB15F0DE223A}" type="sibTrans" cxnId="{F4B37F98-3A17-4BF6-8DE8-37D746E34D7D}">
      <dgm:prSet/>
      <dgm:spPr/>
      <dgm:t>
        <a:bodyPr/>
        <a:lstStyle/>
        <a:p>
          <a:endParaRPr lang="es-CO"/>
        </a:p>
      </dgm:t>
    </dgm:pt>
    <dgm:pt modelId="{77955E22-29C4-4CA7-9C0B-1779FD7290F4}">
      <dgm:prSet phldrT="[Texto]" phldr="1"/>
      <dgm:spPr/>
      <dgm:t>
        <a:bodyPr/>
        <a:lstStyle/>
        <a:p>
          <a:endParaRPr lang="es-CO"/>
        </a:p>
      </dgm:t>
    </dgm:pt>
    <dgm:pt modelId="{57E19E20-1262-464F-98CF-407E9CFAC82F}" type="parTrans" cxnId="{40939415-C2C0-479C-9A7F-AF69D965D3F7}">
      <dgm:prSet/>
      <dgm:spPr/>
      <dgm:t>
        <a:bodyPr/>
        <a:lstStyle/>
        <a:p>
          <a:endParaRPr lang="es-CO"/>
        </a:p>
      </dgm:t>
    </dgm:pt>
    <dgm:pt modelId="{0E09A4CB-B6F4-48C0-B029-A18F4F1DA0F2}" type="sibTrans" cxnId="{40939415-C2C0-479C-9A7F-AF69D965D3F7}">
      <dgm:prSet/>
      <dgm:spPr/>
      <dgm:t>
        <a:bodyPr/>
        <a:lstStyle/>
        <a:p>
          <a:endParaRPr lang="es-CO"/>
        </a:p>
      </dgm:t>
    </dgm:pt>
    <dgm:pt modelId="{9D8860D9-9006-491B-8FE5-9E3674744D64}">
      <dgm:prSet phldrT="[Texto]" phldr="1"/>
      <dgm:spPr/>
      <dgm:t>
        <a:bodyPr/>
        <a:lstStyle/>
        <a:p>
          <a:endParaRPr lang="es-CO"/>
        </a:p>
      </dgm:t>
    </dgm:pt>
    <dgm:pt modelId="{EFF8FD83-9C7E-48E4-8396-554AA3E452EA}" type="parTrans" cxnId="{793D4041-7182-47EA-8222-D40000250A35}">
      <dgm:prSet/>
      <dgm:spPr/>
      <dgm:t>
        <a:bodyPr/>
        <a:lstStyle/>
        <a:p>
          <a:endParaRPr lang="es-CO"/>
        </a:p>
      </dgm:t>
    </dgm:pt>
    <dgm:pt modelId="{C4A00489-7EB0-4D08-A4F5-89C565E7C1EA}" type="sibTrans" cxnId="{793D4041-7182-47EA-8222-D40000250A35}">
      <dgm:prSet/>
      <dgm:spPr/>
      <dgm:t>
        <a:bodyPr/>
        <a:lstStyle/>
        <a:p>
          <a:endParaRPr lang="es-CO"/>
        </a:p>
      </dgm:t>
    </dgm:pt>
    <dgm:pt modelId="{1D2C6FC1-96D4-4146-84D4-86138E4C4ADB}">
      <dgm:prSet phldrT="[Texto]" phldr="1"/>
      <dgm:spPr/>
      <dgm:t>
        <a:bodyPr/>
        <a:lstStyle/>
        <a:p>
          <a:endParaRPr lang="es-CO"/>
        </a:p>
      </dgm:t>
    </dgm:pt>
    <dgm:pt modelId="{83EEFF82-7EDC-4ECD-BF8C-76F8A1F1A16D}" type="parTrans" cxnId="{51828483-698C-447C-AB8B-4AAFEFB6394E}">
      <dgm:prSet/>
      <dgm:spPr/>
      <dgm:t>
        <a:bodyPr/>
        <a:lstStyle/>
        <a:p>
          <a:endParaRPr lang="es-CO"/>
        </a:p>
      </dgm:t>
    </dgm:pt>
    <dgm:pt modelId="{2A94206C-0435-4400-A20A-4FD2152785AD}" type="sibTrans" cxnId="{51828483-698C-447C-AB8B-4AAFEFB6394E}">
      <dgm:prSet/>
      <dgm:spPr/>
      <dgm:t>
        <a:bodyPr/>
        <a:lstStyle/>
        <a:p>
          <a:endParaRPr lang="es-CO"/>
        </a:p>
      </dgm:t>
    </dgm:pt>
    <dgm:pt modelId="{71F8B783-1ED8-4976-ADA0-B24D96FF915F}">
      <dgm:prSet phldrT="[Texto]" phldr="1"/>
      <dgm:spPr/>
      <dgm:t>
        <a:bodyPr/>
        <a:lstStyle/>
        <a:p>
          <a:endParaRPr lang="es-CO"/>
        </a:p>
      </dgm:t>
    </dgm:pt>
    <dgm:pt modelId="{22366289-0336-49B2-9848-48E4F35562BC}" type="parTrans" cxnId="{91965E6A-F1D3-46FF-9783-55FE1CE9D92A}">
      <dgm:prSet/>
      <dgm:spPr/>
      <dgm:t>
        <a:bodyPr/>
        <a:lstStyle/>
        <a:p>
          <a:endParaRPr lang="es-CO"/>
        </a:p>
      </dgm:t>
    </dgm:pt>
    <dgm:pt modelId="{A423E631-A19C-41D1-97E5-1F604B8AA5A8}" type="sibTrans" cxnId="{91965E6A-F1D3-46FF-9783-55FE1CE9D92A}">
      <dgm:prSet/>
      <dgm:spPr/>
      <dgm:t>
        <a:bodyPr/>
        <a:lstStyle/>
        <a:p>
          <a:endParaRPr lang="es-CO"/>
        </a:p>
      </dgm:t>
    </dgm:pt>
    <dgm:pt modelId="{FD458794-4C39-4FDC-ADEE-AAC336F91996}">
      <dgm:prSet phldrT="[Texto]" phldr="1"/>
      <dgm:spPr/>
      <dgm:t>
        <a:bodyPr/>
        <a:lstStyle/>
        <a:p>
          <a:endParaRPr lang="es-CO"/>
        </a:p>
      </dgm:t>
    </dgm:pt>
    <dgm:pt modelId="{9E0E45AA-F8BC-4B16-BE3D-872BD62C4092}" type="parTrans" cxnId="{1E14EE6D-7E1E-47D8-91EF-5EA6D8DF576A}">
      <dgm:prSet/>
      <dgm:spPr/>
      <dgm:t>
        <a:bodyPr/>
        <a:lstStyle/>
        <a:p>
          <a:endParaRPr lang="es-CO"/>
        </a:p>
      </dgm:t>
    </dgm:pt>
    <dgm:pt modelId="{9D7C6E44-5E62-45D5-A395-749D55396A7A}" type="sibTrans" cxnId="{1E14EE6D-7E1E-47D8-91EF-5EA6D8DF576A}">
      <dgm:prSet/>
      <dgm:spPr/>
      <dgm:t>
        <a:bodyPr/>
        <a:lstStyle/>
        <a:p>
          <a:endParaRPr lang="es-CO"/>
        </a:p>
      </dgm:t>
    </dgm:pt>
    <dgm:pt modelId="{B4EC1EEF-4D4A-47C5-B5F8-B6D0369B6228}">
      <dgm:prSet phldrT="[Texto]"/>
      <dgm:spPr>
        <a:solidFill>
          <a:srgbClr val="00B0F0">
            <a:alpha val="50000"/>
          </a:srgbClr>
        </a:solidFill>
      </dgm:spPr>
      <dgm:t>
        <a:bodyPr/>
        <a:lstStyle/>
        <a:p>
          <a:r>
            <a:rPr lang="es-CO" dirty="0" err="1" smtClean="0"/>
            <a:t>Competitivity</a:t>
          </a:r>
          <a:r>
            <a:rPr lang="es-CO" dirty="0" smtClean="0"/>
            <a:t> and </a:t>
          </a:r>
          <a:r>
            <a:rPr lang="es-CO" dirty="0" err="1" smtClean="0"/>
            <a:t>Development</a:t>
          </a:r>
          <a:endParaRPr lang="es-CO" dirty="0"/>
        </a:p>
      </dgm:t>
    </dgm:pt>
    <dgm:pt modelId="{30D67D7C-3C8C-4F77-8E06-B1A053AAED44}" type="parTrans" cxnId="{B9948F98-0A02-4459-B16E-E229008B17A0}">
      <dgm:prSet/>
      <dgm:spPr/>
      <dgm:t>
        <a:bodyPr/>
        <a:lstStyle/>
        <a:p>
          <a:endParaRPr lang="es-CO"/>
        </a:p>
      </dgm:t>
    </dgm:pt>
    <dgm:pt modelId="{C22F54EF-6CE6-401B-878A-793921649717}" type="sibTrans" cxnId="{B9948F98-0A02-4459-B16E-E229008B17A0}">
      <dgm:prSet/>
      <dgm:spPr/>
      <dgm:t>
        <a:bodyPr/>
        <a:lstStyle/>
        <a:p>
          <a:endParaRPr lang="es-CO"/>
        </a:p>
      </dgm:t>
    </dgm:pt>
    <dgm:pt modelId="{7E838D40-EB26-4326-85DF-E6A090383495}">
      <dgm:prSet phldrT="[Texto]"/>
      <dgm:spPr>
        <a:solidFill>
          <a:schemeClr val="accent6">
            <a:lumMod val="75000"/>
            <a:alpha val="50000"/>
          </a:schemeClr>
        </a:solidFill>
      </dgm:spPr>
      <dgm:t>
        <a:bodyPr/>
        <a:lstStyle/>
        <a:p>
          <a:r>
            <a:rPr lang="es-CO" dirty="0" err="1" smtClean="0"/>
            <a:t>Education</a:t>
          </a:r>
          <a:endParaRPr lang="es-CO" dirty="0"/>
        </a:p>
      </dgm:t>
    </dgm:pt>
    <dgm:pt modelId="{6D76709F-06EA-4E34-BE4D-EDE3E97A21A4}" type="parTrans" cxnId="{15B1FA05-0FEF-4F1E-90DD-41169FF75567}">
      <dgm:prSet/>
      <dgm:spPr/>
      <dgm:t>
        <a:bodyPr/>
        <a:lstStyle/>
        <a:p>
          <a:endParaRPr lang="es-CO"/>
        </a:p>
      </dgm:t>
    </dgm:pt>
    <dgm:pt modelId="{A529530C-ECBF-40EC-BCD2-78B6CDE7F677}" type="sibTrans" cxnId="{15B1FA05-0FEF-4F1E-90DD-41169FF75567}">
      <dgm:prSet/>
      <dgm:spPr/>
      <dgm:t>
        <a:bodyPr/>
        <a:lstStyle/>
        <a:p>
          <a:endParaRPr lang="es-CO"/>
        </a:p>
      </dgm:t>
    </dgm:pt>
    <dgm:pt modelId="{778D74BB-F1B9-44E7-B369-FAB1A391506D}">
      <dgm:prSet phldrT="[Texto]"/>
      <dgm:spPr>
        <a:solidFill>
          <a:schemeClr val="accent4">
            <a:lumMod val="75000"/>
            <a:alpha val="50000"/>
          </a:schemeClr>
        </a:solidFill>
      </dgm:spPr>
      <dgm:t>
        <a:bodyPr/>
        <a:lstStyle/>
        <a:p>
          <a:r>
            <a:rPr lang="es-CO" dirty="0" smtClean="0"/>
            <a:t>Culture and </a:t>
          </a:r>
          <a:r>
            <a:rPr lang="es-CO" dirty="0" err="1" smtClean="0"/>
            <a:t>Communications</a:t>
          </a:r>
          <a:endParaRPr lang="es-CO" dirty="0"/>
        </a:p>
      </dgm:t>
    </dgm:pt>
    <dgm:pt modelId="{90EC16B8-C134-41FA-B33D-8B4225DF48FD}" type="parTrans" cxnId="{5BD661BF-DCFA-4C72-BE5C-5AEE162B5DC2}">
      <dgm:prSet/>
      <dgm:spPr/>
      <dgm:t>
        <a:bodyPr/>
        <a:lstStyle/>
        <a:p>
          <a:endParaRPr lang="es-CO"/>
        </a:p>
      </dgm:t>
    </dgm:pt>
    <dgm:pt modelId="{BF3DC375-4CC3-43F9-AAB4-D6407B7AD031}" type="sibTrans" cxnId="{5BD661BF-DCFA-4C72-BE5C-5AEE162B5DC2}">
      <dgm:prSet/>
      <dgm:spPr/>
      <dgm:t>
        <a:bodyPr/>
        <a:lstStyle/>
        <a:p>
          <a:endParaRPr lang="es-CO"/>
        </a:p>
      </dgm:t>
    </dgm:pt>
    <dgm:pt modelId="{B0D6DAC4-952A-4414-894F-A4D1624E095F}">
      <dgm:prSet phldrT="[Texto]"/>
      <dgm:spPr>
        <a:solidFill>
          <a:srgbClr val="FFFF00">
            <a:alpha val="50000"/>
          </a:srgbClr>
        </a:solidFill>
      </dgm:spPr>
      <dgm:t>
        <a:bodyPr/>
        <a:lstStyle/>
        <a:p>
          <a:r>
            <a:rPr lang="es-CO" dirty="0" err="1" smtClean="0"/>
            <a:t>Equity</a:t>
          </a:r>
          <a:r>
            <a:rPr lang="es-CO" dirty="0" smtClean="0"/>
            <a:t> and Social </a:t>
          </a:r>
          <a:r>
            <a:rPr lang="es-CO" dirty="0" err="1" smtClean="0"/>
            <a:t>Inclusion</a:t>
          </a:r>
          <a:endParaRPr lang="es-CO" dirty="0"/>
        </a:p>
      </dgm:t>
    </dgm:pt>
    <dgm:pt modelId="{7E3D8453-1DC1-4182-A0AE-2BDF29960F9F}" type="parTrans" cxnId="{AF8E4BF2-A40E-414F-AC80-EA8F54D2680F}">
      <dgm:prSet/>
      <dgm:spPr/>
      <dgm:t>
        <a:bodyPr/>
        <a:lstStyle/>
        <a:p>
          <a:endParaRPr lang="es-CO"/>
        </a:p>
      </dgm:t>
    </dgm:pt>
    <dgm:pt modelId="{01AE4CA8-BB95-4787-A0B6-A58443EA3CD2}" type="sibTrans" cxnId="{AF8E4BF2-A40E-414F-AC80-EA8F54D2680F}">
      <dgm:prSet/>
      <dgm:spPr/>
      <dgm:t>
        <a:bodyPr/>
        <a:lstStyle/>
        <a:p>
          <a:endParaRPr lang="es-CO"/>
        </a:p>
      </dgm:t>
    </dgm:pt>
    <dgm:pt modelId="{85DB7677-3DC3-4B5E-95DC-82F5563F6822}">
      <dgm:prSet phldrT="[Texto]"/>
      <dgm:spPr>
        <a:solidFill>
          <a:srgbClr val="33CC33">
            <a:alpha val="49804"/>
          </a:srgbClr>
        </a:solidFill>
      </dgm:spPr>
      <dgm:t>
        <a:bodyPr/>
        <a:lstStyle/>
        <a:p>
          <a:r>
            <a:rPr lang="es-CO" dirty="0" err="1" smtClean="0"/>
            <a:t>Political</a:t>
          </a:r>
          <a:r>
            <a:rPr lang="es-CO" dirty="0" smtClean="0"/>
            <a:t> </a:t>
          </a:r>
          <a:r>
            <a:rPr lang="es-CO" dirty="0" err="1" smtClean="0"/>
            <a:t>power</a:t>
          </a:r>
          <a:r>
            <a:rPr lang="es-CO" dirty="0" smtClean="0"/>
            <a:t>, </a:t>
          </a:r>
          <a:r>
            <a:rPr lang="es-CO" dirty="0" err="1" smtClean="0"/>
            <a:t>Justice</a:t>
          </a:r>
          <a:r>
            <a:rPr lang="es-CO" dirty="0" smtClean="0"/>
            <a:t> and </a:t>
          </a:r>
          <a:r>
            <a:rPr lang="es-CO" dirty="0" err="1" smtClean="0"/>
            <a:t>Normativity</a:t>
          </a:r>
          <a:r>
            <a:rPr lang="es-CO" dirty="0" smtClean="0"/>
            <a:t> </a:t>
          </a:r>
          <a:endParaRPr lang="es-CO" dirty="0"/>
        </a:p>
      </dgm:t>
    </dgm:pt>
    <dgm:pt modelId="{A1449D2F-175A-43A0-898E-667D83C6F2A7}" type="parTrans" cxnId="{96FF8A71-B2F1-4754-B750-109C95F14D2E}">
      <dgm:prSet/>
      <dgm:spPr/>
      <dgm:t>
        <a:bodyPr/>
        <a:lstStyle/>
        <a:p>
          <a:endParaRPr lang="es-CO"/>
        </a:p>
      </dgm:t>
    </dgm:pt>
    <dgm:pt modelId="{9FBD6436-B741-440F-A7CD-B30A143A0108}" type="sibTrans" cxnId="{96FF8A71-B2F1-4754-B750-109C95F14D2E}">
      <dgm:prSet/>
      <dgm:spPr/>
      <dgm:t>
        <a:bodyPr/>
        <a:lstStyle/>
        <a:p>
          <a:endParaRPr lang="es-CO"/>
        </a:p>
      </dgm:t>
    </dgm:pt>
    <dgm:pt modelId="{FC4AD969-F743-4DA5-82CC-991DDB92542E}">
      <dgm:prSet phldrT="[Texto]"/>
      <dgm:spPr>
        <a:solidFill>
          <a:srgbClr val="996633">
            <a:alpha val="49804"/>
          </a:srgbClr>
        </a:solidFill>
      </dgm:spPr>
      <dgm:t>
        <a:bodyPr/>
        <a:lstStyle/>
        <a:p>
          <a:r>
            <a:rPr lang="es-CO" dirty="0" smtClean="0"/>
            <a:t>Natural </a:t>
          </a:r>
          <a:r>
            <a:rPr lang="es-CO" dirty="0" err="1" smtClean="0"/>
            <a:t>Resources</a:t>
          </a:r>
          <a:r>
            <a:rPr lang="es-CO" dirty="0" smtClean="0"/>
            <a:t>, </a:t>
          </a:r>
          <a:r>
            <a:rPr lang="es-CO" dirty="0" err="1" smtClean="0"/>
            <a:t>Infrastructure</a:t>
          </a:r>
          <a:r>
            <a:rPr lang="es-CO" dirty="0" smtClean="0"/>
            <a:t> and </a:t>
          </a:r>
          <a:r>
            <a:rPr lang="es-CO" dirty="0" err="1" smtClean="0"/>
            <a:t>Environment</a:t>
          </a:r>
          <a:endParaRPr lang="es-CO" dirty="0"/>
        </a:p>
      </dgm:t>
    </dgm:pt>
    <dgm:pt modelId="{224A307A-82A0-47E3-9E90-673C9E14DDED}" type="parTrans" cxnId="{B63EC837-2E8A-4451-A7B8-D21A5E76379F}">
      <dgm:prSet/>
      <dgm:spPr/>
      <dgm:t>
        <a:bodyPr/>
        <a:lstStyle/>
        <a:p>
          <a:endParaRPr lang="es-CO"/>
        </a:p>
      </dgm:t>
    </dgm:pt>
    <dgm:pt modelId="{3255F458-3611-4CDF-9F4A-C4260C656297}" type="sibTrans" cxnId="{B63EC837-2E8A-4451-A7B8-D21A5E76379F}">
      <dgm:prSet/>
      <dgm:spPr/>
      <dgm:t>
        <a:bodyPr/>
        <a:lstStyle/>
        <a:p>
          <a:endParaRPr lang="es-CO"/>
        </a:p>
      </dgm:t>
    </dgm:pt>
    <dgm:pt modelId="{FF40F66F-18B2-4750-AED8-18DDFFDDD7AD}" type="pres">
      <dgm:prSet presAssocID="{E8E05253-47B2-4C24-9FFF-616FE7BA2C57}" presName="composite" presStyleCnt="0">
        <dgm:presLayoutVars>
          <dgm:chMax val="1"/>
          <dgm:dir/>
          <dgm:resizeHandles val="exact"/>
        </dgm:presLayoutVars>
      </dgm:prSet>
      <dgm:spPr/>
      <dgm:t>
        <a:bodyPr/>
        <a:lstStyle/>
        <a:p>
          <a:endParaRPr lang="es-CO"/>
        </a:p>
      </dgm:t>
    </dgm:pt>
    <dgm:pt modelId="{FE83EE04-DBB3-4331-935C-F66195C12B14}" type="pres">
      <dgm:prSet presAssocID="{E8E05253-47B2-4C24-9FFF-616FE7BA2C57}" presName="radial" presStyleCnt="0">
        <dgm:presLayoutVars>
          <dgm:animLvl val="ctr"/>
        </dgm:presLayoutVars>
      </dgm:prSet>
      <dgm:spPr/>
    </dgm:pt>
    <dgm:pt modelId="{E95AE6C5-140E-4D1C-8B1A-3E45F53256EA}" type="pres">
      <dgm:prSet presAssocID="{22E12D31-D286-4664-A0E4-18F2DA7837D7}" presName="centerShape" presStyleLbl="vennNode1" presStyleIdx="0" presStyleCnt="8"/>
      <dgm:spPr/>
      <dgm:t>
        <a:bodyPr/>
        <a:lstStyle/>
        <a:p>
          <a:endParaRPr lang="es-CO"/>
        </a:p>
      </dgm:t>
    </dgm:pt>
    <dgm:pt modelId="{0ADD3F6A-C544-49EA-9515-282F064AF676}" type="pres">
      <dgm:prSet presAssocID="{278A5CD4-AA3C-43F8-A92B-847A79183086}" presName="node" presStyleLbl="vennNode1" presStyleIdx="1" presStyleCnt="8">
        <dgm:presLayoutVars>
          <dgm:bulletEnabled val="1"/>
        </dgm:presLayoutVars>
      </dgm:prSet>
      <dgm:spPr/>
      <dgm:t>
        <a:bodyPr/>
        <a:lstStyle/>
        <a:p>
          <a:endParaRPr lang="es-CO"/>
        </a:p>
      </dgm:t>
    </dgm:pt>
    <dgm:pt modelId="{0E8427B7-453D-4C24-8DE5-DA9C8ABA063C}" type="pres">
      <dgm:prSet presAssocID="{B4EC1EEF-4D4A-47C5-B5F8-B6D0369B6228}" presName="node" presStyleLbl="vennNode1" presStyleIdx="2" presStyleCnt="8">
        <dgm:presLayoutVars>
          <dgm:bulletEnabled val="1"/>
        </dgm:presLayoutVars>
      </dgm:prSet>
      <dgm:spPr/>
      <dgm:t>
        <a:bodyPr/>
        <a:lstStyle/>
        <a:p>
          <a:endParaRPr lang="es-CO"/>
        </a:p>
      </dgm:t>
    </dgm:pt>
    <dgm:pt modelId="{E468CDD1-0E8B-4907-B8C6-E451BC10FC45}" type="pres">
      <dgm:prSet presAssocID="{7E838D40-EB26-4326-85DF-E6A090383495}" presName="node" presStyleLbl="vennNode1" presStyleIdx="3" presStyleCnt="8">
        <dgm:presLayoutVars>
          <dgm:bulletEnabled val="1"/>
        </dgm:presLayoutVars>
      </dgm:prSet>
      <dgm:spPr/>
      <dgm:t>
        <a:bodyPr/>
        <a:lstStyle/>
        <a:p>
          <a:endParaRPr lang="es-CO"/>
        </a:p>
      </dgm:t>
    </dgm:pt>
    <dgm:pt modelId="{9E31A20C-8F11-4749-A63F-754D4DA6F37F}" type="pres">
      <dgm:prSet presAssocID="{778D74BB-F1B9-44E7-B369-FAB1A391506D}" presName="node" presStyleLbl="vennNode1" presStyleIdx="4" presStyleCnt="8">
        <dgm:presLayoutVars>
          <dgm:bulletEnabled val="1"/>
        </dgm:presLayoutVars>
      </dgm:prSet>
      <dgm:spPr/>
      <dgm:t>
        <a:bodyPr/>
        <a:lstStyle/>
        <a:p>
          <a:endParaRPr lang="es-CO"/>
        </a:p>
      </dgm:t>
    </dgm:pt>
    <dgm:pt modelId="{69F76D5D-8644-45F8-B97F-DF32CFDA4ADA}" type="pres">
      <dgm:prSet presAssocID="{B0D6DAC4-952A-4414-894F-A4D1624E095F}" presName="node" presStyleLbl="vennNode1" presStyleIdx="5" presStyleCnt="8">
        <dgm:presLayoutVars>
          <dgm:bulletEnabled val="1"/>
        </dgm:presLayoutVars>
      </dgm:prSet>
      <dgm:spPr/>
      <dgm:t>
        <a:bodyPr/>
        <a:lstStyle/>
        <a:p>
          <a:endParaRPr lang="es-CO"/>
        </a:p>
      </dgm:t>
    </dgm:pt>
    <dgm:pt modelId="{C4796285-0B51-4CD1-95AD-0CC02B0A328B}" type="pres">
      <dgm:prSet presAssocID="{85DB7677-3DC3-4B5E-95DC-82F5563F6822}" presName="node" presStyleLbl="vennNode1" presStyleIdx="6" presStyleCnt="8">
        <dgm:presLayoutVars>
          <dgm:bulletEnabled val="1"/>
        </dgm:presLayoutVars>
      </dgm:prSet>
      <dgm:spPr/>
      <dgm:t>
        <a:bodyPr/>
        <a:lstStyle/>
        <a:p>
          <a:endParaRPr lang="es-CO"/>
        </a:p>
      </dgm:t>
    </dgm:pt>
    <dgm:pt modelId="{5AA7F85A-0FED-46FA-BE61-7BEBEE06CB20}" type="pres">
      <dgm:prSet presAssocID="{FC4AD969-F743-4DA5-82CC-991DDB92542E}" presName="node" presStyleLbl="vennNode1" presStyleIdx="7" presStyleCnt="8">
        <dgm:presLayoutVars>
          <dgm:bulletEnabled val="1"/>
        </dgm:presLayoutVars>
      </dgm:prSet>
      <dgm:spPr/>
      <dgm:t>
        <a:bodyPr/>
        <a:lstStyle/>
        <a:p>
          <a:endParaRPr lang="es-CO"/>
        </a:p>
      </dgm:t>
    </dgm:pt>
  </dgm:ptLst>
  <dgm:cxnLst>
    <dgm:cxn modelId="{96FF8A71-B2F1-4754-B750-109C95F14D2E}" srcId="{22E12D31-D286-4664-A0E4-18F2DA7837D7}" destId="{85DB7677-3DC3-4B5E-95DC-82F5563F6822}" srcOrd="5" destOrd="0" parTransId="{A1449D2F-175A-43A0-898E-667D83C6F2A7}" sibTransId="{9FBD6436-B741-440F-A7CD-B30A143A0108}"/>
    <dgm:cxn modelId="{15B1FA05-0FEF-4F1E-90DD-41169FF75567}" srcId="{22E12D31-D286-4664-A0E4-18F2DA7837D7}" destId="{7E838D40-EB26-4326-85DF-E6A090383495}" srcOrd="2" destOrd="0" parTransId="{6D76709F-06EA-4E34-BE4D-EDE3E97A21A4}" sibTransId="{A529530C-ECBF-40EC-BCD2-78B6CDE7F677}"/>
    <dgm:cxn modelId="{20806349-A7C9-4CC4-937C-07C529C1C79D}" type="presOf" srcId="{7E838D40-EB26-4326-85DF-E6A090383495}" destId="{E468CDD1-0E8B-4907-B8C6-E451BC10FC45}" srcOrd="0" destOrd="0" presId="urn:microsoft.com/office/officeart/2005/8/layout/radial3"/>
    <dgm:cxn modelId="{465410D7-32A8-4B18-8D97-F51DF950E6C1}" type="presOf" srcId="{22E12D31-D286-4664-A0E4-18F2DA7837D7}" destId="{E95AE6C5-140E-4D1C-8B1A-3E45F53256EA}" srcOrd="0" destOrd="0" presId="urn:microsoft.com/office/officeart/2005/8/layout/radial3"/>
    <dgm:cxn modelId="{91965E6A-F1D3-46FF-9783-55FE1CE9D92A}" srcId="{E8E05253-47B2-4C24-9FFF-616FE7BA2C57}" destId="{71F8B783-1ED8-4976-ADA0-B24D96FF915F}" srcOrd="5" destOrd="0" parTransId="{22366289-0336-49B2-9848-48E4F35562BC}" sibTransId="{A423E631-A19C-41D1-97E5-1F604B8AA5A8}"/>
    <dgm:cxn modelId="{5FF1E14F-CD09-4CEA-A193-B3208A5325A5}" srcId="{E8E05253-47B2-4C24-9FFF-616FE7BA2C57}" destId="{C3976184-1485-49FD-B64E-4EA5BF70FF11}" srcOrd="1" destOrd="0" parTransId="{B78B3014-83B6-486E-8F1B-A2E56CA5CEDC}" sibTransId="{FC457FF5-3FF1-486A-B610-A28B7EF84BF5}"/>
    <dgm:cxn modelId="{E1CB7EAA-E618-40F7-989F-D5EBA33EF478}" type="presOf" srcId="{E8E05253-47B2-4C24-9FFF-616FE7BA2C57}" destId="{FF40F66F-18B2-4750-AED8-18DDFFDDD7AD}" srcOrd="0" destOrd="0" presId="urn:microsoft.com/office/officeart/2005/8/layout/radial3"/>
    <dgm:cxn modelId="{453671B6-BF02-4893-A45B-845341A05E8D}" type="presOf" srcId="{B0D6DAC4-952A-4414-894F-A4D1624E095F}" destId="{69F76D5D-8644-45F8-B97F-DF32CFDA4ADA}" srcOrd="0" destOrd="0" presId="urn:microsoft.com/office/officeart/2005/8/layout/radial3"/>
    <dgm:cxn modelId="{F15E64D5-10B0-496D-ADA3-61915C019D66}" srcId="{C3976184-1485-49FD-B64E-4EA5BF70FF11}" destId="{A466C6E2-4C8E-4924-B95F-DC1E7B69D55E}" srcOrd="0" destOrd="0" parTransId="{24F81DF5-78E9-40EB-9F8B-171CC1073779}" sibTransId="{3757536E-EF56-4D9F-81D8-E04D97E9A03B}"/>
    <dgm:cxn modelId="{B9948F98-0A02-4459-B16E-E229008B17A0}" srcId="{22E12D31-D286-4664-A0E4-18F2DA7837D7}" destId="{B4EC1EEF-4D4A-47C5-B5F8-B6D0369B6228}" srcOrd="1" destOrd="0" parTransId="{30D67D7C-3C8C-4F77-8E06-B1A053AAED44}" sibTransId="{C22F54EF-6CE6-401B-878A-793921649717}"/>
    <dgm:cxn modelId="{DC601B6C-AFCE-4014-BF28-B54CA76B90C9}" type="presOf" srcId="{85DB7677-3DC3-4B5E-95DC-82F5563F6822}" destId="{C4796285-0B51-4CD1-95AD-0CC02B0A328B}" srcOrd="0" destOrd="0" presId="urn:microsoft.com/office/officeart/2005/8/layout/radial3"/>
    <dgm:cxn modelId="{40939415-C2C0-479C-9A7F-AF69D965D3F7}" srcId="{E8E05253-47B2-4C24-9FFF-616FE7BA2C57}" destId="{77955E22-29C4-4CA7-9C0B-1779FD7290F4}" srcOrd="4" destOrd="0" parTransId="{57E19E20-1262-464F-98CF-407E9CFAC82F}" sibTransId="{0E09A4CB-B6F4-48C0-B029-A18F4F1DA0F2}"/>
    <dgm:cxn modelId="{7AC8110E-7556-45A0-8FAD-16F2ED010342}" type="presOf" srcId="{FC4AD969-F743-4DA5-82CC-991DDB92542E}" destId="{5AA7F85A-0FED-46FA-BE61-7BEBEE06CB20}" srcOrd="0" destOrd="0" presId="urn:microsoft.com/office/officeart/2005/8/layout/radial3"/>
    <dgm:cxn modelId="{02932FE6-BD74-4717-BA03-148803B0AA2C}" srcId="{E8E05253-47B2-4C24-9FFF-616FE7BA2C57}" destId="{CEA27108-9E8A-4D6F-AE79-D2DF87281A12}" srcOrd="3" destOrd="0" parTransId="{5F16D8BA-EF66-4CA5-BB4E-A3D17CD0D4CA}" sibTransId="{297360C3-4BD0-44E6-9215-112D2D22182D}"/>
    <dgm:cxn modelId="{6C18DBC4-19C1-4DF3-AAFB-2CBD4ECEE9E2}" type="presOf" srcId="{778D74BB-F1B9-44E7-B369-FAB1A391506D}" destId="{9E31A20C-8F11-4749-A63F-754D4DA6F37F}" srcOrd="0" destOrd="0" presId="urn:microsoft.com/office/officeart/2005/8/layout/radial3"/>
    <dgm:cxn modelId="{9C97D972-B45E-457E-B243-ACAA98E8EBC0}" srcId="{22E12D31-D286-4664-A0E4-18F2DA7837D7}" destId="{278A5CD4-AA3C-43F8-A92B-847A79183086}" srcOrd="0" destOrd="0" parTransId="{F9AA15CC-D146-4330-9AC0-5979A5D44D4B}" sibTransId="{98ADB62A-784B-41C9-9A46-8793FF263D85}"/>
    <dgm:cxn modelId="{84B9206A-30A7-4187-93FF-B06F1D886DCA}" type="presOf" srcId="{B4EC1EEF-4D4A-47C5-B5F8-B6D0369B6228}" destId="{0E8427B7-453D-4C24-8DE5-DA9C8ABA063C}" srcOrd="0" destOrd="0" presId="urn:microsoft.com/office/officeart/2005/8/layout/radial3"/>
    <dgm:cxn modelId="{793D4041-7182-47EA-8222-D40000250A35}" srcId="{77955E22-29C4-4CA7-9C0B-1779FD7290F4}" destId="{9D8860D9-9006-491B-8FE5-9E3674744D64}" srcOrd="0" destOrd="0" parTransId="{EFF8FD83-9C7E-48E4-8396-554AA3E452EA}" sibTransId="{C4A00489-7EB0-4D08-A4F5-89C565E7C1EA}"/>
    <dgm:cxn modelId="{1E14EE6D-7E1E-47D8-91EF-5EA6D8DF576A}" srcId="{E8E05253-47B2-4C24-9FFF-616FE7BA2C57}" destId="{FD458794-4C39-4FDC-ADEE-AAC336F91996}" srcOrd="6" destOrd="0" parTransId="{9E0E45AA-F8BC-4B16-BE3D-872BD62C4092}" sibTransId="{9D7C6E44-5E62-45D5-A395-749D55396A7A}"/>
    <dgm:cxn modelId="{AF8E4BF2-A40E-414F-AC80-EA8F54D2680F}" srcId="{22E12D31-D286-4664-A0E4-18F2DA7837D7}" destId="{B0D6DAC4-952A-4414-894F-A4D1624E095F}" srcOrd="4" destOrd="0" parTransId="{7E3D8453-1DC1-4182-A0AE-2BDF29960F9F}" sibTransId="{01AE4CA8-BB95-4787-A0B6-A58443EA3CD2}"/>
    <dgm:cxn modelId="{0308867E-1D9D-464A-A40D-57F2E3B46D1F}" type="presOf" srcId="{278A5CD4-AA3C-43F8-A92B-847A79183086}" destId="{0ADD3F6A-C544-49EA-9515-282F064AF676}" srcOrd="0" destOrd="0" presId="urn:microsoft.com/office/officeart/2005/8/layout/radial3"/>
    <dgm:cxn modelId="{F4B37F98-3A17-4BF6-8DE8-37D746E34D7D}" srcId="{CEA27108-9E8A-4D6F-AE79-D2DF87281A12}" destId="{679220E1-42B6-43FA-BEF7-A7BA6C2DE956}" srcOrd="0" destOrd="0" parTransId="{44C4BA3E-FDD0-42AD-9F05-963FD49DDC62}" sibTransId="{BBCA2344-6EAB-4576-A22E-FB15F0DE223A}"/>
    <dgm:cxn modelId="{B63EC837-2E8A-4451-A7B8-D21A5E76379F}" srcId="{22E12D31-D286-4664-A0E4-18F2DA7837D7}" destId="{FC4AD969-F743-4DA5-82CC-991DDB92542E}" srcOrd="6" destOrd="0" parTransId="{224A307A-82A0-47E3-9E90-673C9E14DDED}" sibTransId="{3255F458-3611-4CDF-9F4A-C4260C656297}"/>
    <dgm:cxn modelId="{5BD661BF-DCFA-4C72-BE5C-5AEE162B5DC2}" srcId="{22E12D31-D286-4664-A0E4-18F2DA7837D7}" destId="{778D74BB-F1B9-44E7-B369-FAB1A391506D}" srcOrd="3" destOrd="0" parTransId="{90EC16B8-C134-41FA-B33D-8B4225DF48FD}" sibTransId="{BF3DC375-4CC3-43F9-AAB4-D6407B7AD031}"/>
    <dgm:cxn modelId="{FF179633-4A92-4D7C-B57F-8C0A001A1D94}" srcId="{E8E05253-47B2-4C24-9FFF-616FE7BA2C57}" destId="{22E12D31-D286-4664-A0E4-18F2DA7837D7}" srcOrd="0" destOrd="0" parTransId="{75859830-D77C-4545-813E-92139D5829CC}" sibTransId="{32E79DCC-FD80-4D8C-AC74-6ADFA21B6D8D}"/>
    <dgm:cxn modelId="{51828483-698C-447C-AB8B-4AAFEFB6394E}" srcId="{E8E05253-47B2-4C24-9FFF-616FE7BA2C57}" destId="{1D2C6FC1-96D4-4146-84D4-86138E4C4ADB}" srcOrd="2" destOrd="0" parTransId="{83EEFF82-7EDC-4ECD-BF8C-76F8A1F1A16D}" sibTransId="{2A94206C-0435-4400-A20A-4FD2152785AD}"/>
    <dgm:cxn modelId="{9D4613E0-4B30-4D82-A714-196BF09245EF}" type="presParOf" srcId="{FF40F66F-18B2-4750-AED8-18DDFFDDD7AD}" destId="{FE83EE04-DBB3-4331-935C-F66195C12B14}" srcOrd="0" destOrd="0" presId="urn:microsoft.com/office/officeart/2005/8/layout/radial3"/>
    <dgm:cxn modelId="{277F1038-2BD6-4E06-BE8A-578292009D09}" type="presParOf" srcId="{FE83EE04-DBB3-4331-935C-F66195C12B14}" destId="{E95AE6C5-140E-4D1C-8B1A-3E45F53256EA}" srcOrd="0" destOrd="0" presId="urn:microsoft.com/office/officeart/2005/8/layout/radial3"/>
    <dgm:cxn modelId="{6AB7CFC9-C577-4D89-B8ED-B5570A2C96B2}" type="presParOf" srcId="{FE83EE04-DBB3-4331-935C-F66195C12B14}" destId="{0ADD3F6A-C544-49EA-9515-282F064AF676}" srcOrd="1" destOrd="0" presId="urn:microsoft.com/office/officeart/2005/8/layout/radial3"/>
    <dgm:cxn modelId="{C5AC675B-52F8-4789-970F-5A05995536C9}" type="presParOf" srcId="{FE83EE04-DBB3-4331-935C-F66195C12B14}" destId="{0E8427B7-453D-4C24-8DE5-DA9C8ABA063C}" srcOrd="2" destOrd="0" presId="urn:microsoft.com/office/officeart/2005/8/layout/radial3"/>
    <dgm:cxn modelId="{2CA31BBC-9060-4EDD-AD67-922B74949DBF}" type="presParOf" srcId="{FE83EE04-DBB3-4331-935C-F66195C12B14}" destId="{E468CDD1-0E8B-4907-B8C6-E451BC10FC45}" srcOrd="3" destOrd="0" presId="urn:microsoft.com/office/officeart/2005/8/layout/radial3"/>
    <dgm:cxn modelId="{5BDC0009-510A-4FF1-AD01-2D14E1B6E50B}" type="presParOf" srcId="{FE83EE04-DBB3-4331-935C-F66195C12B14}" destId="{9E31A20C-8F11-4749-A63F-754D4DA6F37F}" srcOrd="4" destOrd="0" presId="urn:microsoft.com/office/officeart/2005/8/layout/radial3"/>
    <dgm:cxn modelId="{5CB13545-1E09-467D-BEDA-3B8922D5510B}" type="presParOf" srcId="{FE83EE04-DBB3-4331-935C-F66195C12B14}" destId="{69F76D5D-8644-45F8-B97F-DF32CFDA4ADA}" srcOrd="5" destOrd="0" presId="urn:microsoft.com/office/officeart/2005/8/layout/radial3"/>
    <dgm:cxn modelId="{D19AEC55-8200-41FA-B410-C30D71788413}" type="presParOf" srcId="{FE83EE04-DBB3-4331-935C-F66195C12B14}" destId="{C4796285-0B51-4CD1-95AD-0CC02B0A328B}" srcOrd="6" destOrd="0" presId="urn:microsoft.com/office/officeart/2005/8/layout/radial3"/>
    <dgm:cxn modelId="{2CDD1219-5235-41BE-8739-D21383014E74}" type="presParOf" srcId="{FE83EE04-DBB3-4331-935C-F66195C12B14}" destId="{5AA7F85A-0FED-46FA-BE61-7BEBEE06CB20}" srcOrd="7"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7C5C51-EDBF-4B9D-87D8-72E45FFB489F}" type="doc">
      <dgm:prSet loTypeId="urn:microsoft.com/office/officeart/2005/8/layout/cycle6" loCatId="relationship" qsTypeId="urn:microsoft.com/office/officeart/2005/8/quickstyle/simple1" qsCatId="simple" csTypeId="urn:microsoft.com/office/officeart/2005/8/colors/colorful1" csCatId="colorful" phldr="1"/>
      <dgm:spPr/>
      <dgm:t>
        <a:bodyPr/>
        <a:lstStyle/>
        <a:p>
          <a:endParaRPr lang="es-CO"/>
        </a:p>
      </dgm:t>
    </dgm:pt>
    <dgm:pt modelId="{25A3A987-22B5-4B2D-873A-29396BB67887}">
      <dgm:prSet phldrT="[Texto]"/>
      <dgm:spPr/>
      <dgm:t>
        <a:bodyPr/>
        <a:lstStyle/>
        <a:p>
          <a:r>
            <a:rPr lang="es-CO" b="1" dirty="0" err="1" smtClean="0"/>
            <a:t>Research</a:t>
          </a:r>
          <a:r>
            <a:rPr lang="es-CO" b="1" dirty="0" smtClean="0"/>
            <a:t> </a:t>
          </a:r>
          <a:r>
            <a:rPr lang="es-CO" b="1" dirty="0" err="1" smtClean="0"/>
            <a:t>Groups</a:t>
          </a:r>
          <a:endParaRPr lang="es-CO" b="1" dirty="0"/>
        </a:p>
      </dgm:t>
    </dgm:pt>
    <dgm:pt modelId="{56590C61-E6DD-440E-BAD4-58B5F74B965A}" type="parTrans" cxnId="{8B9BE77F-CF04-459E-8F60-1F11BD4B7B98}">
      <dgm:prSet/>
      <dgm:spPr/>
      <dgm:t>
        <a:bodyPr/>
        <a:lstStyle/>
        <a:p>
          <a:endParaRPr lang="es-CO" b="1"/>
        </a:p>
      </dgm:t>
    </dgm:pt>
    <dgm:pt modelId="{EBFDEA85-C93E-4083-B1FD-E2695E3D8EF7}" type="sibTrans" cxnId="{8B9BE77F-CF04-459E-8F60-1F11BD4B7B98}">
      <dgm:prSet/>
      <dgm:spPr/>
      <dgm:t>
        <a:bodyPr/>
        <a:lstStyle/>
        <a:p>
          <a:endParaRPr lang="es-CO" b="1"/>
        </a:p>
      </dgm:t>
    </dgm:pt>
    <dgm:pt modelId="{4997EB0E-36F6-46FC-A10A-8FBDFF65B2C5}">
      <dgm:prSet phldrT="[Texto]"/>
      <dgm:spPr/>
      <dgm:t>
        <a:bodyPr/>
        <a:lstStyle/>
        <a:p>
          <a:r>
            <a:rPr lang="es-CO" b="1" dirty="0" err="1" smtClean="0"/>
            <a:t>Under</a:t>
          </a:r>
          <a:r>
            <a:rPr lang="es-CO" b="1" dirty="0" smtClean="0"/>
            <a:t>/</a:t>
          </a:r>
          <a:r>
            <a:rPr lang="es-CO" b="1" dirty="0" err="1" smtClean="0"/>
            <a:t>graduate</a:t>
          </a:r>
          <a:r>
            <a:rPr lang="es-CO" b="1" dirty="0" smtClean="0"/>
            <a:t> </a:t>
          </a:r>
          <a:r>
            <a:rPr lang="es-CO" b="1" dirty="0" err="1" smtClean="0"/>
            <a:t>Programmes</a:t>
          </a:r>
          <a:endParaRPr lang="es-CO" b="1" dirty="0"/>
        </a:p>
      </dgm:t>
    </dgm:pt>
    <dgm:pt modelId="{E92684DE-55DB-492C-A8C6-90F86197F934}" type="parTrans" cxnId="{6B05BA67-9D2C-4D2E-8515-FCE1BEDAF758}">
      <dgm:prSet/>
      <dgm:spPr/>
      <dgm:t>
        <a:bodyPr/>
        <a:lstStyle/>
        <a:p>
          <a:endParaRPr lang="es-CO" b="1"/>
        </a:p>
      </dgm:t>
    </dgm:pt>
    <dgm:pt modelId="{328A27AA-E4E5-47AC-A3B2-82A6591E4C96}" type="sibTrans" cxnId="{6B05BA67-9D2C-4D2E-8515-FCE1BEDAF758}">
      <dgm:prSet/>
      <dgm:spPr/>
      <dgm:t>
        <a:bodyPr/>
        <a:lstStyle/>
        <a:p>
          <a:endParaRPr lang="es-CO" b="1"/>
        </a:p>
      </dgm:t>
    </dgm:pt>
    <dgm:pt modelId="{55923293-FE7F-40C5-97DE-6C89684C954C}">
      <dgm:prSet phldrT="[Texto]"/>
      <dgm:spPr/>
      <dgm:t>
        <a:bodyPr/>
        <a:lstStyle/>
        <a:p>
          <a:r>
            <a:rPr lang="es-CO" b="1" dirty="0" err="1" smtClean="0"/>
            <a:t>Community</a:t>
          </a:r>
          <a:r>
            <a:rPr lang="es-CO" b="1" dirty="0" smtClean="0"/>
            <a:t>- </a:t>
          </a:r>
          <a:r>
            <a:rPr lang="es-CO" b="1" dirty="0" err="1" smtClean="0"/>
            <a:t>based</a:t>
          </a:r>
          <a:r>
            <a:rPr lang="es-CO" b="1" dirty="0" smtClean="0"/>
            <a:t> </a:t>
          </a:r>
          <a:r>
            <a:rPr lang="es-CO" b="1" dirty="0" err="1" smtClean="0"/>
            <a:t>organizations</a:t>
          </a:r>
          <a:endParaRPr lang="es-CO" b="1" dirty="0"/>
        </a:p>
      </dgm:t>
    </dgm:pt>
    <dgm:pt modelId="{9945D134-2248-4748-9078-3146801BDB99}" type="parTrans" cxnId="{1D9F9747-8089-4347-ADE4-715F849871FB}">
      <dgm:prSet/>
      <dgm:spPr/>
      <dgm:t>
        <a:bodyPr/>
        <a:lstStyle/>
        <a:p>
          <a:endParaRPr lang="es-CO" b="1"/>
        </a:p>
      </dgm:t>
    </dgm:pt>
    <dgm:pt modelId="{2AB89FB4-B699-4A19-AD26-7B1DBC10D5D4}" type="sibTrans" cxnId="{1D9F9747-8089-4347-ADE4-715F849871FB}">
      <dgm:prSet/>
      <dgm:spPr/>
      <dgm:t>
        <a:bodyPr/>
        <a:lstStyle/>
        <a:p>
          <a:endParaRPr lang="es-CO" b="1"/>
        </a:p>
      </dgm:t>
    </dgm:pt>
    <dgm:pt modelId="{1B6E5CBA-1424-48E4-8DC4-8CB892A43B3D}">
      <dgm:prSet phldrT="[Texto]"/>
      <dgm:spPr/>
      <dgm:t>
        <a:bodyPr/>
        <a:lstStyle/>
        <a:p>
          <a:r>
            <a:rPr lang="es-CO" b="1" dirty="0" err="1" smtClean="0"/>
            <a:t>Govern</a:t>
          </a:r>
          <a:r>
            <a:rPr lang="es-CO" b="1" dirty="0" smtClean="0"/>
            <a:t>/civil  </a:t>
          </a:r>
          <a:r>
            <a:rPr lang="es-CO" b="1" dirty="0" err="1" smtClean="0"/>
            <a:t>organizations</a:t>
          </a:r>
          <a:endParaRPr lang="es-CO" b="1" dirty="0"/>
        </a:p>
      </dgm:t>
    </dgm:pt>
    <dgm:pt modelId="{75E15121-3ADC-4D1E-A6A3-DF3198038085}" type="parTrans" cxnId="{21438089-168A-4392-ADAF-C7878BEA865C}">
      <dgm:prSet/>
      <dgm:spPr/>
      <dgm:t>
        <a:bodyPr/>
        <a:lstStyle/>
        <a:p>
          <a:endParaRPr lang="es-CO" b="1"/>
        </a:p>
      </dgm:t>
    </dgm:pt>
    <dgm:pt modelId="{A911B324-6F06-4214-AFDF-D960D0162C5F}" type="sibTrans" cxnId="{21438089-168A-4392-ADAF-C7878BEA865C}">
      <dgm:prSet/>
      <dgm:spPr/>
      <dgm:t>
        <a:bodyPr/>
        <a:lstStyle/>
        <a:p>
          <a:endParaRPr lang="es-CO" b="1"/>
        </a:p>
      </dgm:t>
    </dgm:pt>
    <dgm:pt modelId="{040BE115-038F-49AA-8342-B6FCF2191B06}">
      <dgm:prSet phldrT="[Texto]"/>
      <dgm:spPr/>
      <dgm:t>
        <a:bodyPr/>
        <a:lstStyle/>
        <a:p>
          <a:r>
            <a:rPr lang="es-CO" b="1" dirty="0" err="1" smtClean="0"/>
            <a:t>Mass</a:t>
          </a:r>
          <a:r>
            <a:rPr lang="es-CO" b="1" dirty="0" smtClean="0"/>
            <a:t> / </a:t>
          </a:r>
          <a:r>
            <a:rPr lang="es-CO" b="1" dirty="0" err="1" smtClean="0"/>
            <a:t>communitary</a:t>
          </a:r>
          <a:r>
            <a:rPr lang="es-CO" b="1" dirty="0" smtClean="0"/>
            <a:t> Media</a:t>
          </a:r>
          <a:endParaRPr lang="es-CO" b="1" dirty="0"/>
        </a:p>
      </dgm:t>
    </dgm:pt>
    <dgm:pt modelId="{039CE2DE-5EB9-4737-BE6F-D6180CC7AD4D}" type="parTrans" cxnId="{727A34F8-E4F1-4BFB-9F9F-A3A2577E998F}">
      <dgm:prSet/>
      <dgm:spPr/>
      <dgm:t>
        <a:bodyPr/>
        <a:lstStyle/>
        <a:p>
          <a:endParaRPr lang="es-CO" b="1"/>
        </a:p>
      </dgm:t>
    </dgm:pt>
    <dgm:pt modelId="{D3768429-3557-4E7D-BB6E-26251DDA5CA3}" type="sibTrans" cxnId="{727A34F8-E4F1-4BFB-9F9F-A3A2577E998F}">
      <dgm:prSet/>
      <dgm:spPr/>
      <dgm:t>
        <a:bodyPr/>
        <a:lstStyle/>
        <a:p>
          <a:endParaRPr lang="es-CO" b="1"/>
        </a:p>
      </dgm:t>
    </dgm:pt>
    <dgm:pt modelId="{61B14BE9-FE6C-48DC-BE28-08963FB8B543}" type="pres">
      <dgm:prSet presAssocID="{EB7C5C51-EDBF-4B9D-87D8-72E45FFB489F}" presName="cycle" presStyleCnt="0">
        <dgm:presLayoutVars>
          <dgm:dir/>
          <dgm:resizeHandles val="exact"/>
        </dgm:presLayoutVars>
      </dgm:prSet>
      <dgm:spPr/>
      <dgm:t>
        <a:bodyPr/>
        <a:lstStyle/>
        <a:p>
          <a:endParaRPr lang="es-CO"/>
        </a:p>
      </dgm:t>
    </dgm:pt>
    <dgm:pt modelId="{BE0B2F3D-8C47-42E2-A9C4-3EC6E52A42BB}" type="pres">
      <dgm:prSet presAssocID="{25A3A987-22B5-4B2D-873A-29396BB67887}" presName="node" presStyleLbl="node1" presStyleIdx="0" presStyleCnt="5">
        <dgm:presLayoutVars>
          <dgm:bulletEnabled val="1"/>
        </dgm:presLayoutVars>
      </dgm:prSet>
      <dgm:spPr/>
      <dgm:t>
        <a:bodyPr/>
        <a:lstStyle/>
        <a:p>
          <a:endParaRPr lang="es-CO"/>
        </a:p>
      </dgm:t>
    </dgm:pt>
    <dgm:pt modelId="{B23816AB-16D2-4028-8D0F-983EBD9337F9}" type="pres">
      <dgm:prSet presAssocID="{25A3A987-22B5-4B2D-873A-29396BB67887}" presName="spNode" presStyleCnt="0"/>
      <dgm:spPr/>
    </dgm:pt>
    <dgm:pt modelId="{14CE0160-F502-4C92-87CC-7E8F400BFCC3}" type="pres">
      <dgm:prSet presAssocID="{EBFDEA85-C93E-4083-B1FD-E2695E3D8EF7}" presName="sibTrans" presStyleLbl="sibTrans1D1" presStyleIdx="0" presStyleCnt="5"/>
      <dgm:spPr/>
      <dgm:t>
        <a:bodyPr/>
        <a:lstStyle/>
        <a:p>
          <a:endParaRPr lang="es-CO"/>
        </a:p>
      </dgm:t>
    </dgm:pt>
    <dgm:pt modelId="{C53647D8-9A4E-402D-884A-7780B7FC0298}" type="pres">
      <dgm:prSet presAssocID="{4997EB0E-36F6-46FC-A10A-8FBDFF65B2C5}" presName="node" presStyleLbl="node1" presStyleIdx="1" presStyleCnt="5">
        <dgm:presLayoutVars>
          <dgm:bulletEnabled val="1"/>
        </dgm:presLayoutVars>
      </dgm:prSet>
      <dgm:spPr/>
      <dgm:t>
        <a:bodyPr/>
        <a:lstStyle/>
        <a:p>
          <a:endParaRPr lang="es-CO"/>
        </a:p>
      </dgm:t>
    </dgm:pt>
    <dgm:pt modelId="{811A1FD3-EF4F-49F3-90FD-909265012D99}" type="pres">
      <dgm:prSet presAssocID="{4997EB0E-36F6-46FC-A10A-8FBDFF65B2C5}" presName="spNode" presStyleCnt="0"/>
      <dgm:spPr/>
    </dgm:pt>
    <dgm:pt modelId="{1E2E26CD-6DAF-46BA-8E01-4D6661F461DA}" type="pres">
      <dgm:prSet presAssocID="{328A27AA-E4E5-47AC-A3B2-82A6591E4C96}" presName="sibTrans" presStyleLbl="sibTrans1D1" presStyleIdx="1" presStyleCnt="5"/>
      <dgm:spPr/>
      <dgm:t>
        <a:bodyPr/>
        <a:lstStyle/>
        <a:p>
          <a:endParaRPr lang="es-CO"/>
        </a:p>
      </dgm:t>
    </dgm:pt>
    <dgm:pt modelId="{BC88F4BC-26D6-4623-9E35-7FC606388078}" type="pres">
      <dgm:prSet presAssocID="{55923293-FE7F-40C5-97DE-6C89684C954C}" presName="node" presStyleLbl="node1" presStyleIdx="2" presStyleCnt="5">
        <dgm:presLayoutVars>
          <dgm:bulletEnabled val="1"/>
        </dgm:presLayoutVars>
      </dgm:prSet>
      <dgm:spPr/>
      <dgm:t>
        <a:bodyPr/>
        <a:lstStyle/>
        <a:p>
          <a:endParaRPr lang="es-CO"/>
        </a:p>
      </dgm:t>
    </dgm:pt>
    <dgm:pt modelId="{62C120A3-2755-4805-B1ED-CF59692B6186}" type="pres">
      <dgm:prSet presAssocID="{55923293-FE7F-40C5-97DE-6C89684C954C}" presName="spNode" presStyleCnt="0"/>
      <dgm:spPr/>
    </dgm:pt>
    <dgm:pt modelId="{6098AF7C-8636-4F1C-8BF6-0312F09C43BE}" type="pres">
      <dgm:prSet presAssocID="{2AB89FB4-B699-4A19-AD26-7B1DBC10D5D4}" presName="sibTrans" presStyleLbl="sibTrans1D1" presStyleIdx="2" presStyleCnt="5"/>
      <dgm:spPr/>
      <dgm:t>
        <a:bodyPr/>
        <a:lstStyle/>
        <a:p>
          <a:endParaRPr lang="es-CO"/>
        </a:p>
      </dgm:t>
    </dgm:pt>
    <dgm:pt modelId="{8D9E6545-60F2-4180-9A1E-CBCF3B4A9492}" type="pres">
      <dgm:prSet presAssocID="{1B6E5CBA-1424-48E4-8DC4-8CB892A43B3D}" presName="node" presStyleLbl="node1" presStyleIdx="3" presStyleCnt="5">
        <dgm:presLayoutVars>
          <dgm:bulletEnabled val="1"/>
        </dgm:presLayoutVars>
      </dgm:prSet>
      <dgm:spPr/>
      <dgm:t>
        <a:bodyPr/>
        <a:lstStyle/>
        <a:p>
          <a:endParaRPr lang="es-CO"/>
        </a:p>
      </dgm:t>
    </dgm:pt>
    <dgm:pt modelId="{083C8788-78C0-419F-B89E-F8BEC11BA64D}" type="pres">
      <dgm:prSet presAssocID="{1B6E5CBA-1424-48E4-8DC4-8CB892A43B3D}" presName="spNode" presStyleCnt="0"/>
      <dgm:spPr/>
    </dgm:pt>
    <dgm:pt modelId="{C7F961A1-EA68-40BF-8928-A363242EC9C8}" type="pres">
      <dgm:prSet presAssocID="{A911B324-6F06-4214-AFDF-D960D0162C5F}" presName="sibTrans" presStyleLbl="sibTrans1D1" presStyleIdx="3" presStyleCnt="5"/>
      <dgm:spPr/>
      <dgm:t>
        <a:bodyPr/>
        <a:lstStyle/>
        <a:p>
          <a:endParaRPr lang="es-CO"/>
        </a:p>
      </dgm:t>
    </dgm:pt>
    <dgm:pt modelId="{2700844C-128F-4946-8FDD-C5C72C64B041}" type="pres">
      <dgm:prSet presAssocID="{040BE115-038F-49AA-8342-B6FCF2191B06}" presName="node" presStyleLbl="node1" presStyleIdx="4" presStyleCnt="5">
        <dgm:presLayoutVars>
          <dgm:bulletEnabled val="1"/>
        </dgm:presLayoutVars>
      </dgm:prSet>
      <dgm:spPr/>
      <dgm:t>
        <a:bodyPr/>
        <a:lstStyle/>
        <a:p>
          <a:endParaRPr lang="es-CO"/>
        </a:p>
      </dgm:t>
    </dgm:pt>
    <dgm:pt modelId="{271BE413-5400-460B-8148-022A0CD4F188}" type="pres">
      <dgm:prSet presAssocID="{040BE115-038F-49AA-8342-B6FCF2191B06}" presName="spNode" presStyleCnt="0"/>
      <dgm:spPr/>
    </dgm:pt>
    <dgm:pt modelId="{C4BFA97D-1120-4D60-9700-3255A15BC602}" type="pres">
      <dgm:prSet presAssocID="{D3768429-3557-4E7D-BB6E-26251DDA5CA3}" presName="sibTrans" presStyleLbl="sibTrans1D1" presStyleIdx="4" presStyleCnt="5"/>
      <dgm:spPr/>
      <dgm:t>
        <a:bodyPr/>
        <a:lstStyle/>
        <a:p>
          <a:endParaRPr lang="es-CO"/>
        </a:p>
      </dgm:t>
    </dgm:pt>
  </dgm:ptLst>
  <dgm:cxnLst>
    <dgm:cxn modelId="{5088D6B4-D892-4E07-9DEC-6E2D4A3CD7E3}" type="presOf" srcId="{25A3A987-22B5-4B2D-873A-29396BB67887}" destId="{BE0B2F3D-8C47-42E2-A9C4-3EC6E52A42BB}" srcOrd="0" destOrd="0" presId="urn:microsoft.com/office/officeart/2005/8/layout/cycle6"/>
    <dgm:cxn modelId="{1D9F9747-8089-4347-ADE4-715F849871FB}" srcId="{EB7C5C51-EDBF-4B9D-87D8-72E45FFB489F}" destId="{55923293-FE7F-40C5-97DE-6C89684C954C}" srcOrd="2" destOrd="0" parTransId="{9945D134-2248-4748-9078-3146801BDB99}" sibTransId="{2AB89FB4-B699-4A19-AD26-7B1DBC10D5D4}"/>
    <dgm:cxn modelId="{3A0E0C64-6FB9-4CEF-86D9-87C6FC93F86F}" type="presOf" srcId="{A911B324-6F06-4214-AFDF-D960D0162C5F}" destId="{C7F961A1-EA68-40BF-8928-A363242EC9C8}" srcOrd="0" destOrd="0" presId="urn:microsoft.com/office/officeart/2005/8/layout/cycle6"/>
    <dgm:cxn modelId="{F8602305-FFBB-42AE-9F88-BBAD24C1FAEF}" type="presOf" srcId="{EB7C5C51-EDBF-4B9D-87D8-72E45FFB489F}" destId="{61B14BE9-FE6C-48DC-BE28-08963FB8B543}" srcOrd="0" destOrd="0" presId="urn:microsoft.com/office/officeart/2005/8/layout/cycle6"/>
    <dgm:cxn modelId="{6B05BA67-9D2C-4D2E-8515-FCE1BEDAF758}" srcId="{EB7C5C51-EDBF-4B9D-87D8-72E45FFB489F}" destId="{4997EB0E-36F6-46FC-A10A-8FBDFF65B2C5}" srcOrd="1" destOrd="0" parTransId="{E92684DE-55DB-492C-A8C6-90F86197F934}" sibTransId="{328A27AA-E4E5-47AC-A3B2-82A6591E4C96}"/>
    <dgm:cxn modelId="{21438089-168A-4392-ADAF-C7878BEA865C}" srcId="{EB7C5C51-EDBF-4B9D-87D8-72E45FFB489F}" destId="{1B6E5CBA-1424-48E4-8DC4-8CB892A43B3D}" srcOrd="3" destOrd="0" parTransId="{75E15121-3ADC-4D1E-A6A3-DF3198038085}" sibTransId="{A911B324-6F06-4214-AFDF-D960D0162C5F}"/>
    <dgm:cxn modelId="{D2AFC7E7-AEE0-4485-8C6A-982A7D306DA5}" type="presOf" srcId="{D3768429-3557-4E7D-BB6E-26251DDA5CA3}" destId="{C4BFA97D-1120-4D60-9700-3255A15BC602}" srcOrd="0" destOrd="0" presId="urn:microsoft.com/office/officeart/2005/8/layout/cycle6"/>
    <dgm:cxn modelId="{844A1831-6471-422B-A0BE-1E5A2E93A12F}" type="presOf" srcId="{328A27AA-E4E5-47AC-A3B2-82A6591E4C96}" destId="{1E2E26CD-6DAF-46BA-8E01-4D6661F461DA}" srcOrd="0" destOrd="0" presId="urn:microsoft.com/office/officeart/2005/8/layout/cycle6"/>
    <dgm:cxn modelId="{D2E2A258-64F6-44DF-9002-F975435A1D24}" type="presOf" srcId="{EBFDEA85-C93E-4083-B1FD-E2695E3D8EF7}" destId="{14CE0160-F502-4C92-87CC-7E8F400BFCC3}" srcOrd="0" destOrd="0" presId="urn:microsoft.com/office/officeart/2005/8/layout/cycle6"/>
    <dgm:cxn modelId="{727A34F8-E4F1-4BFB-9F9F-A3A2577E998F}" srcId="{EB7C5C51-EDBF-4B9D-87D8-72E45FFB489F}" destId="{040BE115-038F-49AA-8342-B6FCF2191B06}" srcOrd="4" destOrd="0" parTransId="{039CE2DE-5EB9-4737-BE6F-D6180CC7AD4D}" sibTransId="{D3768429-3557-4E7D-BB6E-26251DDA5CA3}"/>
    <dgm:cxn modelId="{EC76EFF2-190F-4359-B1F6-B2D6C77EC585}" type="presOf" srcId="{4997EB0E-36F6-46FC-A10A-8FBDFF65B2C5}" destId="{C53647D8-9A4E-402D-884A-7780B7FC0298}" srcOrd="0" destOrd="0" presId="urn:microsoft.com/office/officeart/2005/8/layout/cycle6"/>
    <dgm:cxn modelId="{6F008161-7700-485C-BE28-F658D0D1CB17}" type="presOf" srcId="{1B6E5CBA-1424-48E4-8DC4-8CB892A43B3D}" destId="{8D9E6545-60F2-4180-9A1E-CBCF3B4A9492}" srcOrd="0" destOrd="0" presId="urn:microsoft.com/office/officeart/2005/8/layout/cycle6"/>
    <dgm:cxn modelId="{84DDB052-8995-44B6-AAC9-500B11D53FE3}" type="presOf" srcId="{040BE115-038F-49AA-8342-B6FCF2191B06}" destId="{2700844C-128F-4946-8FDD-C5C72C64B041}" srcOrd="0" destOrd="0" presId="urn:microsoft.com/office/officeart/2005/8/layout/cycle6"/>
    <dgm:cxn modelId="{8B9BE77F-CF04-459E-8F60-1F11BD4B7B98}" srcId="{EB7C5C51-EDBF-4B9D-87D8-72E45FFB489F}" destId="{25A3A987-22B5-4B2D-873A-29396BB67887}" srcOrd="0" destOrd="0" parTransId="{56590C61-E6DD-440E-BAD4-58B5F74B965A}" sibTransId="{EBFDEA85-C93E-4083-B1FD-E2695E3D8EF7}"/>
    <dgm:cxn modelId="{BE45F1FE-D24E-4922-91B1-250D72F16610}" type="presOf" srcId="{55923293-FE7F-40C5-97DE-6C89684C954C}" destId="{BC88F4BC-26D6-4623-9E35-7FC606388078}" srcOrd="0" destOrd="0" presId="urn:microsoft.com/office/officeart/2005/8/layout/cycle6"/>
    <dgm:cxn modelId="{F36B1890-F1A3-4A5B-988D-67B8B9FDD781}" type="presOf" srcId="{2AB89FB4-B699-4A19-AD26-7B1DBC10D5D4}" destId="{6098AF7C-8636-4F1C-8BF6-0312F09C43BE}" srcOrd="0" destOrd="0" presId="urn:microsoft.com/office/officeart/2005/8/layout/cycle6"/>
    <dgm:cxn modelId="{246F5306-AF5E-48F7-95E7-87FCCAD8A02F}" type="presParOf" srcId="{61B14BE9-FE6C-48DC-BE28-08963FB8B543}" destId="{BE0B2F3D-8C47-42E2-A9C4-3EC6E52A42BB}" srcOrd="0" destOrd="0" presId="urn:microsoft.com/office/officeart/2005/8/layout/cycle6"/>
    <dgm:cxn modelId="{1A44E905-7D01-421E-9574-294C64F23897}" type="presParOf" srcId="{61B14BE9-FE6C-48DC-BE28-08963FB8B543}" destId="{B23816AB-16D2-4028-8D0F-983EBD9337F9}" srcOrd="1" destOrd="0" presId="urn:microsoft.com/office/officeart/2005/8/layout/cycle6"/>
    <dgm:cxn modelId="{BBB14C7D-5117-4576-82A0-F81292B05376}" type="presParOf" srcId="{61B14BE9-FE6C-48DC-BE28-08963FB8B543}" destId="{14CE0160-F502-4C92-87CC-7E8F400BFCC3}" srcOrd="2" destOrd="0" presId="urn:microsoft.com/office/officeart/2005/8/layout/cycle6"/>
    <dgm:cxn modelId="{3FB640D7-6A54-45F3-A85E-E34BE2244433}" type="presParOf" srcId="{61B14BE9-FE6C-48DC-BE28-08963FB8B543}" destId="{C53647D8-9A4E-402D-884A-7780B7FC0298}" srcOrd="3" destOrd="0" presId="urn:microsoft.com/office/officeart/2005/8/layout/cycle6"/>
    <dgm:cxn modelId="{9F5F4529-5234-45A0-89CD-FEF9F7B03BC2}" type="presParOf" srcId="{61B14BE9-FE6C-48DC-BE28-08963FB8B543}" destId="{811A1FD3-EF4F-49F3-90FD-909265012D99}" srcOrd="4" destOrd="0" presId="urn:microsoft.com/office/officeart/2005/8/layout/cycle6"/>
    <dgm:cxn modelId="{4455A9B9-2D14-4D36-A8DD-C8090AC255A9}" type="presParOf" srcId="{61B14BE9-FE6C-48DC-BE28-08963FB8B543}" destId="{1E2E26CD-6DAF-46BA-8E01-4D6661F461DA}" srcOrd="5" destOrd="0" presId="urn:microsoft.com/office/officeart/2005/8/layout/cycle6"/>
    <dgm:cxn modelId="{9751D383-B76E-46C4-BFC0-8B826010186F}" type="presParOf" srcId="{61B14BE9-FE6C-48DC-BE28-08963FB8B543}" destId="{BC88F4BC-26D6-4623-9E35-7FC606388078}" srcOrd="6" destOrd="0" presId="urn:microsoft.com/office/officeart/2005/8/layout/cycle6"/>
    <dgm:cxn modelId="{8AC3FAB0-5AC7-4143-B7AC-7D58DDF243C8}" type="presParOf" srcId="{61B14BE9-FE6C-48DC-BE28-08963FB8B543}" destId="{62C120A3-2755-4805-B1ED-CF59692B6186}" srcOrd="7" destOrd="0" presId="urn:microsoft.com/office/officeart/2005/8/layout/cycle6"/>
    <dgm:cxn modelId="{12A1961B-3310-46E6-8E65-E246737E03DB}" type="presParOf" srcId="{61B14BE9-FE6C-48DC-BE28-08963FB8B543}" destId="{6098AF7C-8636-4F1C-8BF6-0312F09C43BE}" srcOrd="8" destOrd="0" presId="urn:microsoft.com/office/officeart/2005/8/layout/cycle6"/>
    <dgm:cxn modelId="{C0B40E52-9DE0-432A-ACBF-86382578FDA3}" type="presParOf" srcId="{61B14BE9-FE6C-48DC-BE28-08963FB8B543}" destId="{8D9E6545-60F2-4180-9A1E-CBCF3B4A9492}" srcOrd="9" destOrd="0" presId="urn:microsoft.com/office/officeart/2005/8/layout/cycle6"/>
    <dgm:cxn modelId="{E06841B2-6B94-4DF0-AFFA-0DC424001F2D}" type="presParOf" srcId="{61B14BE9-FE6C-48DC-BE28-08963FB8B543}" destId="{083C8788-78C0-419F-B89E-F8BEC11BA64D}" srcOrd="10" destOrd="0" presId="urn:microsoft.com/office/officeart/2005/8/layout/cycle6"/>
    <dgm:cxn modelId="{D6B2E272-1298-43F2-8027-80C6675F697A}" type="presParOf" srcId="{61B14BE9-FE6C-48DC-BE28-08963FB8B543}" destId="{C7F961A1-EA68-40BF-8928-A363242EC9C8}" srcOrd="11" destOrd="0" presId="urn:microsoft.com/office/officeart/2005/8/layout/cycle6"/>
    <dgm:cxn modelId="{0DB7C6B2-E8F7-4A53-BDFA-1F0F8D348AB1}" type="presParOf" srcId="{61B14BE9-FE6C-48DC-BE28-08963FB8B543}" destId="{2700844C-128F-4946-8FDD-C5C72C64B041}" srcOrd="12" destOrd="0" presId="urn:microsoft.com/office/officeart/2005/8/layout/cycle6"/>
    <dgm:cxn modelId="{7A18ED1F-CED6-48D6-AA34-2D678C2A7DEF}" type="presParOf" srcId="{61B14BE9-FE6C-48DC-BE28-08963FB8B543}" destId="{271BE413-5400-460B-8148-022A0CD4F188}" srcOrd="13" destOrd="0" presId="urn:microsoft.com/office/officeart/2005/8/layout/cycle6"/>
    <dgm:cxn modelId="{04DBA21A-6590-48D5-A594-0A82293A90CD}" type="presParOf" srcId="{61B14BE9-FE6C-48DC-BE28-08963FB8B543}" destId="{C4BFA97D-1120-4D60-9700-3255A15BC602}"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2D0549-FD60-49B5-9988-DBD919CF828C}" type="datetimeFigureOut">
              <a:rPr lang="es-CO" smtClean="0"/>
              <a:t>15/09/2014</a:t>
            </a:fld>
            <a:endParaRPr lang="es-CO"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O"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59F2BF-5373-4D6B-A13B-A4AB103621F4}" type="slidenum">
              <a:rPr lang="es-CO" smtClean="0"/>
              <a:t>‹#›</a:t>
            </a:fld>
            <a:endParaRPr lang="es-CO" dirty="0"/>
          </a:p>
        </p:txBody>
      </p:sp>
    </p:spTree>
    <p:extLst>
      <p:ext uri="{BB962C8B-B14F-4D97-AF65-F5344CB8AC3E}">
        <p14:creationId xmlns:p14="http://schemas.microsoft.com/office/powerpoint/2010/main" val="346056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TextEdit="1"/>
          </p:cNvSpPr>
          <p:nvPr>
            <p:ph type="sldImg"/>
          </p:nvPr>
        </p:nvSpPr>
        <p:spPr bwMode="auto">
          <a:noFill/>
          <a:ln>
            <a:solidFill>
              <a:srgbClr val="000000"/>
            </a:solidFill>
            <a:miter lim="800000"/>
            <a:headEnd/>
            <a:tailEnd/>
          </a:ln>
        </p:spPr>
      </p:sp>
      <p:sp>
        <p:nvSpPr>
          <p:cNvPr id="36866" name="Rectangle 3"/>
          <p:cNvSpPr>
            <a:spLocks noGrp="1"/>
          </p:cNvSpPr>
          <p:nvPr>
            <p:ph type="body" idx="1"/>
          </p:nvPr>
        </p:nvSpPr>
        <p:spPr>
          <a:noFill/>
          <a:ln/>
        </p:spPr>
        <p:txBody>
          <a:bodyPr/>
          <a:lstStyle/>
          <a:p>
            <a:pPr eaLnBrk="1" hangingPunct="1"/>
            <a:endParaRPr lang="en-US" b="1" dirty="0" smtClean="0"/>
          </a:p>
        </p:txBody>
      </p:sp>
    </p:spTree>
    <p:extLst>
      <p:ext uri="{BB962C8B-B14F-4D97-AF65-F5344CB8AC3E}">
        <p14:creationId xmlns:p14="http://schemas.microsoft.com/office/powerpoint/2010/main" val="3996703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TextEdit="1"/>
          </p:cNvSpPr>
          <p:nvPr>
            <p:ph type="sldImg"/>
          </p:nvPr>
        </p:nvSpPr>
        <p:spPr bwMode="auto">
          <a:noFill/>
          <a:ln>
            <a:solidFill>
              <a:srgbClr val="000000"/>
            </a:solidFill>
            <a:miter lim="800000"/>
            <a:headEnd/>
            <a:tailEnd/>
          </a:ln>
        </p:spPr>
      </p:sp>
      <p:sp>
        <p:nvSpPr>
          <p:cNvPr id="45058" name="Rectangle 3"/>
          <p:cNvSpPr>
            <a:spLocks noGrp="1"/>
          </p:cNvSpPr>
          <p:nvPr>
            <p:ph type="body" idx="1"/>
          </p:nvPr>
        </p:nvSpPr>
        <p:spPr>
          <a:noFill/>
          <a:ln/>
        </p:spPr>
        <p:txBody>
          <a:bodyPr/>
          <a:lstStyle/>
          <a:p>
            <a:pPr eaLnBrk="1" hangingPunct="1"/>
            <a:endParaRPr lang="en-US" b="1" dirty="0" smtClean="0"/>
          </a:p>
        </p:txBody>
      </p:sp>
    </p:spTree>
    <p:extLst>
      <p:ext uri="{BB962C8B-B14F-4D97-AF65-F5344CB8AC3E}">
        <p14:creationId xmlns:p14="http://schemas.microsoft.com/office/powerpoint/2010/main" val="4067246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TextEdit="1"/>
          </p:cNvSpPr>
          <p:nvPr>
            <p:ph type="sldImg"/>
          </p:nvPr>
        </p:nvSpPr>
        <p:spPr bwMode="auto">
          <a:noFill/>
          <a:ln>
            <a:solidFill>
              <a:srgbClr val="000000"/>
            </a:solidFill>
            <a:miter lim="800000"/>
            <a:headEnd/>
            <a:tailEnd/>
          </a:ln>
        </p:spPr>
      </p:sp>
      <p:sp>
        <p:nvSpPr>
          <p:cNvPr id="47106" name="Rectangle 3"/>
          <p:cNvSpPr>
            <a:spLocks noGrp="1"/>
          </p:cNvSpPr>
          <p:nvPr>
            <p:ph type="body" idx="1"/>
          </p:nvPr>
        </p:nvSpPr>
        <p:spPr>
          <a:noFill/>
          <a:ln/>
        </p:spPr>
        <p:txBody>
          <a:bodyPr/>
          <a:lstStyle/>
          <a:p>
            <a:pPr eaLnBrk="1" hangingPunct="1"/>
            <a:endParaRPr lang="en-US" b="1" dirty="0" smtClean="0"/>
          </a:p>
        </p:txBody>
      </p:sp>
    </p:spTree>
    <p:extLst>
      <p:ext uri="{BB962C8B-B14F-4D97-AF65-F5344CB8AC3E}">
        <p14:creationId xmlns:p14="http://schemas.microsoft.com/office/powerpoint/2010/main" val="1860145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TextEdit="1"/>
          </p:cNvSpPr>
          <p:nvPr>
            <p:ph type="sldImg"/>
          </p:nvPr>
        </p:nvSpPr>
        <p:spPr bwMode="auto">
          <a:noFill/>
          <a:ln>
            <a:solidFill>
              <a:srgbClr val="000000"/>
            </a:solidFill>
            <a:miter lim="800000"/>
            <a:headEnd/>
            <a:tailEnd/>
          </a:ln>
        </p:spPr>
      </p:sp>
      <p:sp>
        <p:nvSpPr>
          <p:cNvPr id="49154" name="Rectangle 3"/>
          <p:cNvSpPr>
            <a:spLocks noGrp="1"/>
          </p:cNvSpPr>
          <p:nvPr>
            <p:ph type="body" idx="1"/>
          </p:nvPr>
        </p:nvSpPr>
        <p:spPr>
          <a:noFill/>
          <a:ln/>
        </p:spPr>
        <p:txBody>
          <a:bodyPr/>
          <a:lstStyle/>
          <a:p>
            <a:pPr eaLnBrk="1" hangingPunct="1"/>
            <a:endParaRPr lang="en-US" b="1" dirty="0" smtClean="0"/>
          </a:p>
        </p:txBody>
      </p:sp>
    </p:spTree>
    <p:extLst>
      <p:ext uri="{BB962C8B-B14F-4D97-AF65-F5344CB8AC3E}">
        <p14:creationId xmlns:p14="http://schemas.microsoft.com/office/powerpoint/2010/main" val="2108217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5298" name="2 Marcador de notas"/>
          <p:cNvSpPr>
            <a:spLocks noGrp="1"/>
          </p:cNvSpPr>
          <p:nvPr>
            <p:ph type="body" idx="1"/>
          </p:nvPr>
        </p:nvSpPr>
        <p:spPr>
          <a:noFill/>
          <a:ln/>
        </p:spPr>
        <p:txBody>
          <a:bodyPr/>
          <a:lstStyle/>
          <a:p>
            <a:endParaRPr lang="en-US" b="1" dirty="0" smtClean="0"/>
          </a:p>
        </p:txBody>
      </p:sp>
      <p:sp>
        <p:nvSpPr>
          <p:cNvPr id="55299" name="3 Marcador de número de diapositiva"/>
          <p:cNvSpPr>
            <a:spLocks noGrp="1"/>
          </p:cNvSpPr>
          <p:nvPr>
            <p:ph type="sldNum" sz="quarter" idx="5"/>
          </p:nvPr>
        </p:nvSpPr>
        <p:spPr>
          <a:noFill/>
        </p:spPr>
        <p:txBody>
          <a:bodyPr/>
          <a:lstStyle/>
          <a:p>
            <a:fld id="{68532268-43F6-4984-A254-C2132C8DDB6E}" type="slidenum">
              <a:rPr lang="es-CO" smtClean="0"/>
              <a:pPr/>
              <a:t>20</a:t>
            </a:fld>
            <a:endParaRPr lang="es-CO" smtClean="0"/>
          </a:p>
        </p:txBody>
      </p:sp>
    </p:spTree>
    <p:extLst>
      <p:ext uri="{BB962C8B-B14F-4D97-AF65-F5344CB8AC3E}">
        <p14:creationId xmlns:p14="http://schemas.microsoft.com/office/powerpoint/2010/main" val="3265232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p>
            <a:fld id="{4B2BD75C-B240-42FC-BD82-D8A90FC2491B}" type="datetimeFigureOut">
              <a:rPr lang="es-CO" smtClean="0"/>
              <a:t>15/09/2014</a:t>
            </a:fld>
            <a:endParaRPr lang="es-CO" dirty="0"/>
          </a:p>
        </p:txBody>
      </p:sp>
      <p:sp>
        <p:nvSpPr>
          <p:cNvPr id="5" name="4 Marcador de pie de página"/>
          <p:cNvSpPr>
            <a:spLocks noGrp="1"/>
          </p:cNvSpPr>
          <p:nvPr>
            <p:ph type="ftr" sz="quarter" idx="11"/>
          </p:nvPr>
        </p:nvSpPr>
        <p:spPr/>
        <p:txBody>
          <a:bodyPr/>
          <a:lstStyle/>
          <a:p>
            <a:endParaRPr lang="es-CO" dirty="0"/>
          </a:p>
        </p:txBody>
      </p:sp>
      <p:sp>
        <p:nvSpPr>
          <p:cNvPr id="6" name="5 Marcador de número de diapositiva"/>
          <p:cNvSpPr>
            <a:spLocks noGrp="1"/>
          </p:cNvSpPr>
          <p:nvPr>
            <p:ph type="sldNum" sz="quarter" idx="12"/>
          </p:nvPr>
        </p:nvSpPr>
        <p:spPr/>
        <p:txBody>
          <a:bodyPr/>
          <a:lstStyle/>
          <a:p>
            <a:fld id="{06FF4F9F-D338-4A3E-B79C-6483C7155CC4}" type="slidenum">
              <a:rPr lang="es-CO" smtClean="0"/>
              <a:t>‹#›</a:t>
            </a:fld>
            <a:endParaRPr lang="es-CO" dirty="0"/>
          </a:p>
        </p:txBody>
      </p:sp>
    </p:spTree>
    <p:extLst>
      <p:ext uri="{BB962C8B-B14F-4D97-AF65-F5344CB8AC3E}">
        <p14:creationId xmlns:p14="http://schemas.microsoft.com/office/powerpoint/2010/main" val="2949512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4B2BD75C-B240-42FC-BD82-D8A90FC2491B}" type="datetimeFigureOut">
              <a:rPr lang="es-CO" smtClean="0"/>
              <a:t>15/09/2014</a:t>
            </a:fld>
            <a:endParaRPr lang="es-CO" dirty="0"/>
          </a:p>
        </p:txBody>
      </p:sp>
      <p:sp>
        <p:nvSpPr>
          <p:cNvPr id="5" name="4 Marcador de pie de página"/>
          <p:cNvSpPr>
            <a:spLocks noGrp="1"/>
          </p:cNvSpPr>
          <p:nvPr>
            <p:ph type="ftr" sz="quarter" idx="11"/>
          </p:nvPr>
        </p:nvSpPr>
        <p:spPr/>
        <p:txBody>
          <a:bodyPr/>
          <a:lstStyle/>
          <a:p>
            <a:endParaRPr lang="es-CO" dirty="0"/>
          </a:p>
        </p:txBody>
      </p:sp>
      <p:sp>
        <p:nvSpPr>
          <p:cNvPr id="6" name="5 Marcador de número de diapositiva"/>
          <p:cNvSpPr>
            <a:spLocks noGrp="1"/>
          </p:cNvSpPr>
          <p:nvPr>
            <p:ph type="sldNum" sz="quarter" idx="12"/>
          </p:nvPr>
        </p:nvSpPr>
        <p:spPr/>
        <p:txBody>
          <a:bodyPr/>
          <a:lstStyle/>
          <a:p>
            <a:fld id="{06FF4F9F-D338-4A3E-B79C-6483C7155CC4}" type="slidenum">
              <a:rPr lang="es-CO" smtClean="0"/>
              <a:t>‹#›</a:t>
            </a:fld>
            <a:endParaRPr lang="es-CO" dirty="0"/>
          </a:p>
        </p:txBody>
      </p:sp>
    </p:spTree>
    <p:extLst>
      <p:ext uri="{BB962C8B-B14F-4D97-AF65-F5344CB8AC3E}">
        <p14:creationId xmlns:p14="http://schemas.microsoft.com/office/powerpoint/2010/main" val="2845021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4B2BD75C-B240-42FC-BD82-D8A90FC2491B}" type="datetimeFigureOut">
              <a:rPr lang="es-CO" smtClean="0"/>
              <a:t>15/09/2014</a:t>
            </a:fld>
            <a:endParaRPr lang="es-CO" dirty="0"/>
          </a:p>
        </p:txBody>
      </p:sp>
      <p:sp>
        <p:nvSpPr>
          <p:cNvPr id="5" name="4 Marcador de pie de página"/>
          <p:cNvSpPr>
            <a:spLocks noGrp="1"/>
          </p:cNvSpPr>
          <p:nvPr>
            <p:ph type="ftr" sz="quarter" idx="11"/>
          </p:nvPr>
        </p:nvSpPr>
        <p:spPr/>
        <p:txBody>
          <a:bodyPr/>
          <a:lstStyle/>
          <a:p>
            <a:endParaRPr lang="es-CO" dirty="0"/>
          </a:p>
        </p:txBody>
      </p:sp>
      <p:sp>
        <p:nvSpPr>
          <p:cNvPr id="6" name="5 Marcador de número de diapositiva"/>
          <p:cNvSpPr>
            <a:spLocks noGrp="1"/>
          </p:cNvSpPr>
          <p:nvPr>
            <p:ph type="sldNum" sz="quarter" idx="12"/>
          </p:nvPr>
        </p:nvSpPr>
        <p:spPr/>
        <p:txBody>
          <a:bodyPr/>
          <a:lstStyle/>
          <a:p>
            <a:fld id="{06FF4F9F-D338-4A3E-B79C-6483C7155CC4}" type="slidenum">
              <a:rPr lang="es-CO" smtClean="0"/>
              <a:t>‹#›</a:t>
            </a:fld>
            <a:endParaRPr lang="es-CO" dirty="0"/>
          </a:p>
        </p:txBody>
      </p:sp>
    </p:spTree>
    <p:extLst>
      <p:ext uri="{BB962C8B-B14F-4D97-AF65-F5344CB8AC3E}">
        <p14:creationId xmlns:p14="http://schemas.microsoft.com/office/powerpoint/2010/main" val="3567307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4B2BD75C-B240-42FC-BD82-D8A90FC2491B}" type="datetimeFigureOut">
              <a:rPr lang="es-CO" smtClean="0"/>
              <a:t>15/09/2014</a:t>
            </a:fld>
            <a:endParaRPr lang="es-CO" dirty="0"/>
          </a:p>
        </p:txBody>
      </p:sp>
      <p:sp>
        <p:nvSpPr>
          <p:cNvPr id="5" name="4 Marcador de pie de página"/>
          <p:cNvSpPr>
            <a:spLocks noGrp="1"/>
          </p:cNvSpPr>
          <p:nvPr>
            <p:ph type="ftr" sz="quarter" idx="11"/>
          </p:nvPr>
        </p:nvSpPr>
        <p:spPr/>
        <p:txBody>
          <a:bodyPr/>
          <a:lstStyle/>
          <a:p>
            <a:endParaRPr lang="es-CO" dirty="0"/>
          </a:p>
        </p:txBody>
      </p:sp>
      <p:sp>
        <p:nvSpPr>
          <p:cNvPr id="6" name="5 Marcador de número de diapositiva"/>
          <p:cNvSpPr>
            <a:spLocks noGrp="1"/>
          </p:cNvSpPr>
          <p:nvPr>
            <p:ph type="sldNum" sz="quarter" idx="12"/>
          </p:nvPr>
        </p:nvSpPr>
        <p:spPr/>
        <p:txBody>
          <a:bodyPr/>
          <a:lstStyle/>
          <a:p>
            <a:fld id="{06FF4F9F-D338-4A3E-B79C-6483C7155CC4}" type="slidenum">
              <a:rPr lang="es-CO" smtClean="0"/>
              <a:t>‹#›</a:t>
            </a:fld>
            <a:endParaRPr lang="es-CO" dirty="0"/>
          </a:p>
        </p:txBody>
      </p:sp>
    </p:spTree>
    <p:extLst>
      <p:ext uri="{BB962C8B-B14F-4D97-AF65-F5344CB8AC3E}">
        <p14:creationId xmlns:p14="http://schemas.microsoft.com/office/powerpoint/2010/main" val="962982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4B2BD75C-B240-42FC-BD82-D8A90FC2491B}" type="datetimeFigureOut">
              <a:rPr lang="es-CO" smtClean="0"/>
              <a:t>15/09/2014</a:t>
            </a:fld>
            <a:endParaRPr lang="es-CO" dirty="0"/>
          </a:p>
        </p:txBody>
      </p:sp>
      <p:sp>
        <p:nvSpPr>
          <p:cNvPr id="5" name="4 Marcador de pie de página"/>
          <p:cNvSpPr>
            <a:spLocks noGrp="1"/>
          </p:cNvSpPr>
          <p:nvPr>
            <p:ph type="ftr" sz="quarter" idx="11"/>
          </p:nvPr>
        </p:nvSpPr>
        <p:spPr/>
        <p:txBody>
          <a:bodyPr/>
          <a:lstStyle/>
          <a:p>
            <a:endParaRPr lang="es-CO" dirty="0"/>
          </a:p>
        </p:txBody>
      </p:sp>
      <p:sp>
        <p:nvSpPr>
          <p:cNvPr id="6" name="5 Marcador de número de diapositiva"/>
          <p:cNvSpPr>
            <a:spLocks noGrp="1"/>
          </p:cNvSpPr>
          <p:nvPr>
            <p:ph type="sldNum" sz="quarter" idx="12"/>
          </p:nvPr>
        </p:nvSpPr>
        <p:spPr/>
        <p:txBody>
          <a:bodyPr/>
          <a:lstStyle/>
          <a:p>
            <a:fld id="{06FF4F9F-D338-4A3E-B79C-6483C7155CC4}" type="slidenum">
              <a:rPr lang="es-CO" smtClean="0"/>
              <a:t>‹#›</a:t>
            </a:fld>
            <a:endParaRPr lang="es-CO" dirty="0"/>
          </a:p>
        </p:txBody>
      </p:sp>
    </p:spTree>
    <p:extLst>
      <p:ext uri="{BB962C8B-B14F-4D97-AF65-F5344CB8AC3E}">
        <p14:creationId xmlns:p14="http://schemas.microsoft.com/office/powerpoint/2010/main" val="605200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fecha"/>
          <p:cNvSpPr>
            <a:spLocks noGrp="1"/>
          </p:cNvSpPr>
          <p:nvPr>
            <p:ph type="dt" sz="half" idx="10"/>
          </p:nvPr>
        </p:nvSpPr>
        <p:spPr/>
        <p:txBody>
          <a:bodyPr/>
          <a:lstStyle/>
          <a:p>
            <a:fld id="{4B2BD75C-B240-42FC-BD82-D8A90FC2491B}" type="datetimeFigureOut">
              <a:rPr lang="es-CO" smtClean="0"/>
              <a:t>15/09/2014</a:t>
            </a:fld>
            <a:endParaRPr lang="es-CO" dirty="0"/>
          </a:p>
        </p:txBody>
      </p:sp>
      <p:sp>
        <p:nvSpPr>
          <p:cNvPr id="6" name="5 Marcador de pie de página"/>
          <p:cNvSpPr>
            <a:spLocks noGrp="1"/>
          </p:cNvSpPr>
          <p:nvPr>
            <p:ph type="ftr" sz="quarter" idx="11"/>
          </p:nvPr>
        </p:nvSpPr>
        <p:spPr/>
        <p:txBody>
          <a:bodyPr/>
          <a:lstStyle/>
          <a:p>
            <a:endParaRPr lang="es-CO" dirty="0"/>
          </a:p>
        </p:txBody>
      </p:sp>
      <p:sp>
        <p:nvSpPr>
          <p:cNvPr id="7" name="6 Marcador de número de diapositiva"/>
          <p:cNvSpPr>
            <a:spLocks noGrp="1"/>
          </p:cNvSpPr>
          <p:nvPr>
            <p:ph type="sldNum" sz="quarter" idx="12"/>
          </p:nvPr>
        </p:nvSpPr>
        <p:spPr/>
        <p:txBody>
          <a:bodyPr/>
          <a:lstStyle/>
          <a:p>
            <a:fld id="{06FF4F9F-D338-4A3E-B79C-6483C7155CC4}" type="slidenum">
              <a:rPr lang="es-CO" smtClean="0"/>
              <a:t>‹#›</a:t>
            </a:fld>
            <a:endParaRPr lang="es-CO" dirty="0"/>
          </a:p>
        </p:txBody>
      </p:sp>
    </p:spTree>
    <p:extLst>
      <p:ext uri="{BB962C8B-B14F-4D97-AF65-F5344CB8AC3E}">
        <p14:creationId xmlns:p14="http://schemas.microsoft.com/office/powerpoint/2010/main" val="2939961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6 Marcador de fecha"/>
          <p:cNvSpPr>
            <a:spLocks noGrp="1"/>
          </p:cNvSpPr>
          <p:nvPr>
            <p:ph type="dt" sz="half" idx="10"/>
          </p:nvPr>
        </p:nvSpPr>
        <p:spPr/>
        <p:txBody>
          <a:bodyPr/>
          <a:lstStyle/>
          <a:p>
            <a:fld id="{4B2BD75C-B240-42FC-BD82-D8A90FC2491B}" type="datetimeFigureOut">
              <a:rPr lang="es-CO" smtClean="0"/>
              <a:t>15/09/2014</a:t>
            </a:fld>
            <a:endParaRPr lang="es-CO" dirty="0"/>
          </a:p>
        </p:txBody>
      </p:sp>
      <p:sp>
        <p:nvSpPr>
          <p:cNvPr id="8" name="7 Marcador de pie de página"/>
          <p:cNvSpPr>
            <a:spLocks noGrp="1"/>
          </p:cNvSpPr>
          <p:nvPr>
            <p:ph type="ftr" sz="quarter" idx="11"/>
          </p:nvPr>
        </p:nvSpPr>
        <p:spPr/>
        <p:txBody>
          <a:bodyPr/>
          <a:lstStyle/>
          <a:p>
            <a:endParaRPr lang="es-CO" dirty="0"/>
          </a:p>
        </p:txBody>
      </p:sp>
      <p:sp>
        <p:nvSpPr>
          <p:cNvPr id="9" name="8 Marcador de número de diapositiva"/>
          <p:cNvSpPr>
            <a:spLocks noGrp="1"/>
          </p:cNvSpPr>
          <p:nvPr>
            <p:ph type="sldNum" sz="quarter" idx="12"/>
          </p:nvPr>
        </p:nvSpPr>
        <p:spPr/>
        <p:txBody>
          <a:bodyPr/>
          <a:lstStyle/>
          <a:p>
            <a:fld id="{06FF4F9F-D338-4A3E-B79C-6483C7155CC4}" type="slidenum">
              <a:rPr lang="es-CO" smtClean="0"/>
              <a:t>‹#›</a:t>
            </a:fld>
            <a:endParaRPr lang="es-CO" dirty="0"/>
          </a:p>
        </p:txBody>
      </p:sp>
    </p:spTree>
    <p:extLst>
      <p:ext uri="{BB962C8B-B14F-4D97-AF65-F5344CB8AC3E}">
        <p14:creationId xmlns:p14="http://schemas.microsoft.com/office/powerpoint/2010/main" val="373184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fecha"/>
          <p:cNvSpPr>
            <a:spLocks noGrp="1"/>
          </p:cNvSpPr>
          <p:nvPr>
            <p:ph type="dt" sz="half" idx="10"/>
          </p:nvPr>
        </p:nvSpPr>
        <p:spPr/>
        <p:txBody>
          <a:bodyPr/>
          <a:lstStyle/>
          <a:p>
            <a:fld id="{4B2BD75C-B240-42FC-BD82-D8A90FC2491B}" type="datetimeFigureOut">
              <a:rPr lang="es-CO" smtClean="0"/>
              <a:t>15/09/2014</a:t>
            </a:fld>
            <a:endParaRPr lang="es-CO" dirty="0"/>
          </a:p>
        </p:txBody>
      </p:sp>
      <p:sp>
        <p:nvSpPr>
          <p:cNvPr id="4" name="3 Marcador de pie de página"/>
          <p:cNvSpPr>
            <a:spLocks noGrp="1"/>
          </p:cNvSpPr>
          <p:nvPr>
            <p:ph type="ftr" sz="quarter" idx="11"/>
          </p:nvPr>
        </p:nvSpPr>
        <p:spPr/>
        <p:txBody>
          <a:bodyPr/>
          <a:lstStyle/>
          <a:p>
            <a:endParaRPr lang="es-CO" dirty="0"/>
          </a:p>
        </p:txBody>
      </p:sp>
      <p:sp>
        <p:nvSpPr>
          <p:cNvPr id="5" name="4 Marcador de número de diapositiva"/>
          <p:cNvSpPr>
            <a:spLocks noGrp="1"/>
          </p:cNvSpPr>
          <p:nvPr>
            <p:ph type="sldNum" sz="quarter" idx="12"/>
          </p:nvPr>
        </p:nvSpPr>
        <p:spPr/>
        <p:txBody>
          <a:bodyPr/>
          <a:lstStyle/>
          <a:p>
            <a:fld id="{06FF4F9F-D338-4A3E-B79C-6483C7155CC4}" type="slidenum">
              <a:rPr lang="es-CO" smtClean="0"/>
              <a:t>‹#›</a:t>
            </a:fld>
            <a:endParaRPr lang="es-CO" dirty="0"/>
          </a:p>
        </p:txBody>
      </p:sp>
    </p:spTree>
    <p:extLst>
      <p:ext uri="{BB962C8B-B14F-4D97-AF65-F5344CB8AC3E}">
        <p14:creationId xmlns:p14="http://schemas.microsoft.com/office/powerpoint/2010/main" val="1402792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B2BD75C-B240-42FC-BD82-D8A90FC2491B}" type="datetimeFigureOut">
              <a:rPr lang="es-CO" smtClean="0"/>
              <a:t>15/09/2014</a:t>
            </a:fld>
            <a:endParaRPr lang="es-CO" dirty="0"/>
          </a:p>
        </p:txBody>
      </p:sp>
      <p:sp>
        <p:nvSpPr>
          <p:cNvPr id="3" name="2 Marcador de pie de página"/>
          <p:cNvSpPr>
            <a:spLocks noGrp="1"/>
          </p:cNvSpPr>
          <p:nvPr>
            <p:ph type="ftr" sz="quarter" idx="11"/>
          </p:nvPr>
        </p:nvSpPr>
        <p:spPr/>
        <p:txBody>
          <a:bodyPr/>
          <a:lstStyle/>
          <a:p>
            <a:endParaRPr lang="es-CO" dirty="0"/>
          </a:p>
        </p:txBody>
      </p:sp>
      <p:sp>
        <p:nvSpPr>
          <p:cNvPr id="4" name="3 Marcador de número de diapositiva"/>
          <p:cNvSpPr>
            <a:spLocks noGrp="1"/>
          </p:cNvSpPr>
          <p:nvPr>
            <p:ph type="sldNum" sz="quarter" idx="12"/>
          </p:nvPr>
        </p:nvSpPr>
        <p:spPr/>
        <p:txBody>
          <a:bodyPr/>
          <a:lstStyle/>
          <a:p>
            <a:fld id="{06FF4F9F-D338-4A3E-B79C-6483C7155CC4}" type="slidenum">
              <a:rPr lang="es-CO" smtClean="0"/>
              <a:t>‹#›</a:t>
            </a:fld>
            <a:endParaRPr lang="es-CO" dirty="0"/>
          </a:p>
        </p:txBody>
      </p:sp>
    </p:spTree>
    <p:extLst>
      <p:ext uri="{BB962C8B-B14F-4D97-AF65-F5344CB8AC3E}">
        <p14:creationId xmlns:p14="http://schemas.microsoft.com/office/powerpoint/2010/main" val="169254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B2BD75C-B240-42FC-BD82-D8A90FC2491B}" type="datetimeFigureOut">
              <a:rPr lang="es-CO" smtClean="0"/>
              <a:t>15/09/2014</a:t>
            </a:fld>
            <a:endParaRPr lang="es-CO" dirty="0"/>
          </a:p>
        </p:txBody>
      </p:sp>
      <p:sp>
        <p:nvSpPr>
          <p:cNvPr id="6" name="5 Marcador de pie de página"/>
          <p:cNvSpPr>
            <a:spLocks noGrp="1"/>
          </p:cNvSpPr>
          <p:nvPr>
            <p:ph type="ftr" sz="quarter" idx="11"/>
          </p:nvPr>
        </p:nvSpPr>
        <p:spPr/>
        <p:txBody>
          <a:bodyPr/>
          <a:lstStyle/>
          <a:p>
            <a:endParaRPr lang="es-CO" dirty="0"/>
          </a:p>
        </p:txBody>
      </p:sp>
      <p:sp>
        <p:nvSpPr>
          <p:cNvPr id="7" name="6 Marcador de número de diapositiva"/>
          <p:cNvSpPr>
            <a:spLocks noGrp="1"/>
          </p:cNvSpPr>
          <p:nvPr>
            <p:ph type="sldNum" sz="quarter" idx="12"/>
          </p:nvPr>
        </p:nvSpPr>
        <p:spPr/>
        <p:txBody>
          <a:bodyPr/>
          <a:lstStyle/>
          <a:p>
            <a:fld id="{06FF4F9F-D338-4A3E-B79C-6483C7155CC4}" type="slidenum">
              <a:rPr lang="es-CO" smtClean="0"/>
              <a:t>‹#›</a:t>
            </a:fld>
            <a:endParaRPr lang="es-CO" dirty="0"/>
          </a:p>
        </p:txBody>
      </p:sp>
    </p:spTree>
    <p:extLst>
      <p:ext uri="{BB962C8B-B14F-4D97-AF65-F5344CB8AC3E}">
        <p14:creationId xmlns:p14="http://schemas.microsoft.com/office/powerpoint/2010/main" val="4065942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B2BD75C-B240-42FC-BD82-D8A90FC2491B}" type="datetimeFigureOut">
              <a:rPr lang="es-CO" smtClean="0"/>
              <a:t>15/09/2014</a:t>
            </a:fld>
            <a:endParaRPr lang="es-CO" dirty="0"/>
          </a:p>
        </p:txBody>
      </p:sp>
      <p:sp>
        <p:nvSpPr>
          <p:cNvPr id="6" name="5 Marcador de pie de página"/>
          <p:cNvSpPr>
            <a:spLocks noGrp="1"/>
          </p:cNvSpPr>
          <p:nvPr>
            <p:ph type="ftr" sz="quarter" idx="11"/>
          </p:nvPr>
        </p:nvSpPr>
        <p:spPr/>
        <p:txBody>
          <a:bodyPr/>
          <a:lstStyle/>
          <a:p>
            <a:endParaRPr lang="es-CO" dirty="0"/>
          </a:p>
        </p:txBody>
      </p:sp>
      <p:sp>
        <p:nvSpPr>
          <p:cNvPr id="7" name="6 Marcador de número de diapositiva"/>
          <p:cNvSpPr>
            <a:spLocks noGrp="1"/>
          </p:cNvSpPr>
          <p:nvPr>
            <p:ph type="sldNum" sz="quarter" idx="12"/>
          </p:nvPr>
        </p:nvSpPr>
        <p:spPr/>
        <p:txBody>
          <a:bodyPr/>
          <a:lstStyle/>
          <a:p>
            <a:fld id="{06FF4F9F-D338-4A3E-B79C-6483C7155CC4}" type="slidenum">
              <a:rPr lang="es-CO" smtClean="0"/>
              <a:t>‹#›</a:t>
            </a:fld>
            <a:endParaRPr lang="es-CO" dirty="0"/>
          </a:p>
        </p:txBody>
      </p:sp>
    </p:spTree>
    <p:extLst>
      <p:ext uri="{BB962C8B-B14F-4D97-AF65-F5344CB8AC3E}">
        <p14:creationId xmlns:p14="http://schemas.microsoft.com/office/powerpoint/2010/main" val="1036958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2BD75C-B240-42FC-BD82-D8A90FC2491B}" type="datetimeFigureOut">
              <a:rPr lang="es-CO" smtClean="0"/>
              <a:t>15/09/2014</a:t>
            </a:fld>
            <a:endParaRPr lang="es-CO"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FF4F9F-D338-4A3E-B79C-6483C7155CC4}" type="slidenum">
              <a:rPr lang="es-CO" smtClean="0"/>
              <a:t>‹#›</a:t>
            </a:fld>
            <a:endParaRPr lang="es-CO" dirty="0"/>
          </a:p>
        </p:txBody>
      </p:sp>
    </p:spTree>
    <p:extLst>
      <p:ext uri="{BB962C8B-B14F-4D97-AF65-F5344CB8AC3E}">
        <p14:creationId xmlns:p14="http://schemas.microsoft.com/office/powerpoint/2010/main" val="1324903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upload.wikimedia.org/wikipedia/en/d/db/Cali_Collage.png"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upload.wikimedia.org/wikipedia/commons/7/7a/Cali-from-cristo-rey-2.jp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upload.wikimedia.org/wikipedia/commons/6/6d/Aleko_skyscrapercity_3.jp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upload.wikimedia.org/wikipedia/commons/1/19/Victor_H_Hernandez_Cali_Plaza_de_Caycedol.jp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wmf"/></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2" Type="http://schemas.openxmlformats.org/officeDocument/2006/relationships/hyperlink" Target="http://www.projectspuj.blogspot.co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upload.wikimedia.org/wikipedia/commons/6/69/Iglesia_la_Merced_Cali.jp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en.wikipedia.org/wiki/File:Aleko_skyscrapercity_5.jp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bwMode="auto">
          <a:xfrm>
            <a:off x="323819" y="3786190"/>
            <a:ext cx="8353425" cy="1602053"/>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smtClean="0">
                <a:ln>
                  <a:noFill/>
                </a:ln>
                <a:solidFill>
                  <a:srgbClr val="004F8A"/>
                </a:solidFill>
                <a:effectLst/>
                <a:uLnTx/>
                <a:uFillTx/>
                <a:latin typeface="Verdana" pitchFamily="34" charset="0"/>
                <a:ea typeface="+mj-ea"/>
                <a:cs typeface="Times New Roman" pitchFamily="18" charset="0"/>
              </a:rPr>
              <a:t>Pontificia</a:t>
            </a:r>
            <a:r>
              <a:rPr kumimoji="0" lang="en-US" sz="3200" b="1" i="0" u="none" strike="noStrike" kern="1200" cap="none" spc="0" normalizeH="0" baseline="0" noProof="0" dirty="0" smtClean="0">
                <a:ln>
                  <a:noFill/>
                </a:ln>
                <a:solidFill>
                  <a:srgbClr val="004F8A"/>
                </a:solidFill>
                <a:effectLst/>
                <a:uLnTx/>
                <a:uFillTx/>
                <a:latin typeface="Verdana" pitchFamily="34" charset="0"/>
                <a:ea typeface="+mj-ea"/>
                <a:cs typeface="Times New Roman" pitchFamily="18" charset="0"/>
              </a:rPr>
              <a:t> Universidad </a:t>
            </a:r>
            <a:r>
              <a:rPr kumimoji="0" lang="en-US" sz="3200" b="1" i="0" u="none" strike="noStrike" kern="1200" cap="none" spc="0" normalizeH="0" baseline="0" noProof="0" dirty="0" err="1" smtClean="0">
                <a:ln>
                  <a:noFill/>
                </a:ln>
                <a:solidFill>
                  <a:srgbClr val="004F8A"/>
                </a:solidFill>
                <a:effectLst/>
                <a:uLnTx/>
                <a:uFillTx/>
                <a:latin typeface="Verdana" pitchFamily="34" charset="0"/>
                <a:ea typeface="+mj-ea"/>
                <a:cs typeface="Times New Roman" pitchFamily="18" charset="0"/>
              </a:rPr>
              <a:t>Javeriana</a:t>
            </a:r>
            <a:r>
              <a:rPr kumimoji="0" lang="en-US" sz="3200" b="1" i="0" u="none" strike="noStrike" kern="1200" cap="none" spc="0" normalizeH="0" baseline="0" noProof="0" dirty="0" smtClean="0">
                <a:ln>
                  <a:noFill/>
                </a:ln>
                <a:solidFill>
                  <a:srgbClr val="004F8A"/>
                </a:solidFill>
                <a:effectLst/>
                <a:uLnTx/>
                <a:uFillTx/>
                <a:latin typeface="Verdana" pitchFamily="34" charset="0"/>
                <a:ea typeface="+mj-ea"/>
                <a:cs typeface="Times New Roman" pitchFamily="18" charset="0"/>
              </a:rPr>
              <a:t> </a:t>
            </a:r>
            <a:br>
              <a:rPr kumimoji="0" lang="en-US" sz="3200" b="1" i="0" u="none" strike="noStrike" kern="1200" cap="none" spc="0" normalizeH="0" baseline="0" noProof="0" dirty="0" smtClean="0">
                <a:ln>
                  <a:noFill/>
                </a:ln>
                <a:solidFill>
                  <a:srgbClr val="004F8A"/>
                </a:solidFill>
                <a:effectLst/>
                <a:uLnTx/>
                <a:uFillTx/>
                <a:latin typeface="Verdana" pitchFamily="34" charset="0"/>
                <a:ea typeface="+mj-ea"/>
                <a:cs typeface="Times New Roman" pitchFamily="18" charset="0"/>
              </a:rPr>
            </a:br>
            <a:r>
              <a:rPr kumimoji="0" lang="en-US" sz="3200" b="1" i="0" u="none" strike="noStrike" kern="1200" cap="none" spc="0" normalizeH="0" baseline="0" noProof="0" dirty="0" smtClean="0">
                <a:ln>
                  <a:noFill/>
                </a:ln>
                <a:solidFill>
                  <a:srgbClr val="004F8A"/>
                </a:solidFill>
                <a:effectLst/>
                <a:uLnTx/>
                <a:uFillTx/>
                <a:latin typeface="Verdana" pitchFamily="34" charset="0"/>
                <a:ea typeface="+mj-ea"/>
                <a:cs typeface="Times New Roman" pitchFamily="18" charset="0"/>
              </a:rPr>
              <a:t>-</a:t>
            </a:r>
            <a:r>
              <a:rPr kumimoji="0" lang="en-US" sz="2800" b="1" i="0" u="none" strike="noStrike" kern="1200" cap="none" spc="0" normalizeH="0" baseline="0" noProof="0" dirty="0" smtClean="0">
                <a:ln>
                  <a:noFill/>
                </a:ln>
                <a:solidFill>
                  <a:srgbClr val="004F8A"/>
                </a:solidFill>
                <a:effectLst/>
                <a:uLnTx/>
                <a:uFillTx/>
                <a:latin typeface="Verdana" pitchFamily="34" charset="0"/>
                <a:ea typeface="+mj-ea"/>
                <a:cs typeface="Times New Roman" pitchFamily="18" charset="0"/>
              </a:rPr>
              <a:t>Cali-</a:t>
            </a:r>
            <a:br>
              <a:rPr kumimoji="0" lang="en-US" sz="2800" b="1" i="0" u="none" strike="noStrike" kern="1200" cap="none" spc="0" normalizeH="0" baseline="0" noProof="0" dirty="0" smtClean="0">
                <a:ln>
                  <a:noFill/>
                </a:ln>
                <a:solidFill>
                  <a:srgbClr val="004F8A"/>
                </a:solidFill>
                <a:effectLst/>
                <a:uLnTx/>
                <a:uFillTx/>
                <a:latin typeface="Verdana" pitchFamily="34" charset="0"/>
                <a:ea typeface="+mj-ea"/>
                <a:cs typeface="Times New Roman" pitchFamily="18" charset="0"/>
              </a:rPr>
            </a:br>
            <a:endParaRPr kumimoji="0" lang="es-CO" sz="2000" b="1" i="0" u="none" strike="noStrike" kern="1200" cap="none" spc="0" normalizeH="0" baseline="0" noProof="0" dirty="0" smtClean="0">
              <a:ln>
                <a:noFill/>
              </a:ln>
              <a:solidFill>
                <a:srgbClr val="004F8A"/>
              </a:solidFill>
              <a:effectLst/>
              <a:uLnTx/>
              <a:uFillTx/>
              <a:latin typeface="Verdana" pitchFamily="34" charset="0"/>
              <a:ea typeface="+mj-ea"/>
              <a:cs typeface="Times New Roman" pitchFamily="18" charset="0"/>
            </a:endParaRPr>
          </a:p>
        </p:txBody>
      </p:sp>
      <p:pic>
        <p:nvPicPr>
          <p:cNvPr id="3" name="2 Imagen" descr="CAMPUS foto Jose Kattan (28).jpg"/>
          <p:cNvPicPr>
            <a:picLocks noChangeAspect="1"/>
          </p:cNvPicPr>
          <p:nvPr/>
        </p:nvPicPr>
        <p:blipFill>
          <a:blip r:embed="rId2" cstate="print"/>
          <a:stretch>
            <a:fillRect/>
          </a:stretch>
        </p:blipFill>
        <p:spPr>
          <a:xfrm>
            <a:off x="71469" y="1000108"/>
            <a:ext cx="9144001" cy="2472817"/>
          </a:xfrm>
          <a:prstGeom prst="rect">
            <a:avLst/>
          </a:prstGeom>
          <a:ln>
            <a:noFill/>
          </a:ln>
          <a:effectLst>
            <a:softEdge rad="112500"/>
          </a:effectLst>
        </p:spPr>
      </p:pic>
    </p:spTree>
    <p:extLst>
      <p:ext uri="{BB962C8B-B14F-4D97-AF65-F5344CB8AC3E}">
        <p14:creationId xmlns:p14="http://schemas.microsoft.com/office/powerpoint/2010/main" val="31422606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ile:Cali Collage.png">
            <a:hlinkClick r:id="rId2"/>
          </p:cNvPr>
          <p:cNvPicPr>
            <a:picLocks noChangeAspect="1" noChangeArrowheads="1"/>
          </p:cNvPicPr>
          <p:nvPr/>
        </p:nvPicPr>
        <p:blipFill>
          <a:blip r:embed="rId3"/>
          <a:srcRect/>
          <a:stretch>
            <a:fillRect/>
          </a:stretch>
        </p:blipFill>
        <p:spPr bwMode="auto">
          <a:xfrm>
            <a:off x="357158" y="142853"/>
            <a:ext cx="5830040" cy="5786477"/>
          </a:xfrm>
          <a:prstGeom prst="rect">
            <a:avLst/>
          </a:prstGeom>
          <a:noFill/>
          <a:ln w="9525">
            <a:noFill/>
            <a:miter lim="800000"/>
            <a:headEnd/>
            <a:tailEnd/>
          </a:ln>
        </p:spPr>
      </p:pic>
      <p:sp>
        <p:nvSpPr>
          <p:cNvPr id="244739" name="Rectangle 3"/>
          <p:cNvSpPr>
            <a:spLocks noGrp="1" noChangeArrowheads="1"/>
          </p:cNvSpPr>
          <p:nvPr>
            <p:ph type="title"/>
          </p:nvPr>
        </p:nvSpPr>
        <p:spPr>
          <a:xfrm>
            <a:off x="6588125" y="2000240"/>
            <a:ext cx="2268538" cy="2232025"/>
          </a:xfrm>
        </p:spPr>
        <p:txBody>
          <a:bodyPr/>
          <a:lstStyle/>
          <a:p>
            <a:pPr eaLnBrk="1" hangingPunct="1">
              <a:defRPr/>
            </a:pPr>
            <a:r>
              <a:rPr lang="en-US" sz="1600" dirty="0" smtClean="0">
                <a:solidFill>
                  <a:srgbClr val="336699"/>
                </a:solidFill>
                <a:latin typeface="Verdana" pitchFamily="34" charset="0"/>
                <a:ea typeface="+mn-ea"/>
                <a:cs typeface="Arial" charset="0"/>
              </a:rPr>
              <a:t>Collage of Cali: Panoramic from the Western Mountains; Monument to Solidarity, Cultural Center, </a:t>
            </a:r>
            <a:r>
              <a:rPr lang="en-US" sz="1600" dirty="0" err="1" smtClean="0">
                <a:solidFill>
                  <a:srgbClr val="336699"/>
                </a:solidFill>
                <a:latin typeface="Verdana" pitchFamily="34" charset="0"/>
                <a:ea typeface="+mn-ea"/>
                <a:cs typeface="Arial" charset="0"/>
              </a:rPr>
              <a:t>Ermita</a:t>
            </a:r>
            <a:r>
              <a:rPr lang="en-US" sz="1600" dirty="0" smtClean="0">
                <a:solidFill>
                  <a:srgbClr val="336699"/>
                </a:solidFill>
                <a:latin typeface="Verdana" pitchFamily="34" charset="0"/>
                <a:ea typeface="+mn-ea"/>
                <a:cs typeface="Arial" charset="0"/>
              </a:rPr>
              <a:t> Church.  </a:t>
            </a:r>
          </a:p>
        </p:txBody>
      </p:sp>
      <p:sp>
        <p:nvSpPr>
          <p:cNvPr id="5" name="Text Box 13"/>
          <p:cNvSpPr txBox="1">
            <a:spLocks noChangeArrowheads="1"/>
          </p:cNvSpPr>
          <p:nvPr/>
        </p:nvSpPr>
        <p:spPr bwMode="auto">
          <a:xfrm>
            <a:off x="8286776" y="6643710"/>
            <a:ext cx="785818" cy="169277"/>
          </a:xfrm>
          <a:prstGeom prst="rect">
            <a:avLst/>
          </a:prstGeom>
          <a:noFill/>
          <a:ln w="9525">
            <a:noFill/>
            <a:miter lim="800000"/>
            <a:headEnd/>
            <a:tailEnd/>
          </a:ln>
        </p:spPr>
        <p:txBody>
          <a:bodyPr wrap="square" lIns="0" rIns="0" bIns="0">
            <a:spAutoFit/>
          </a:bodyPr>
          <a:lstStyle/>
          <a:p>
            <a:pPr algn="r">
              <a:spcBef>
                <a:spcPct val="50000"/>
              </a:spcBef>
            </a:pPr>
            <a:r>
              <a:rPr lang="es-CO" sz="800" b="1" dirty="0">
                <a:solidFill>
                  <a:schemeClr val="accent1">
                    <a:lumMod val="60000"/>
                    <a:lumOff val="40000"/>
                  </a:schemeClr>
                </a:solidFill>
                <a:latin typeface="Verdana" pitchFamily="34" charset="0"/>
              </a:rPr>
              <a:t>ORI – </a:t>
            </a:r>
            <a:r>
              <a:rPr lang="es-CO" sz="800" b="1" dirty="0" smtClean="0">
                <a:solidFill>
                  <a:schemeClr val="accent1">
                    <a:lumMod val="60000"/>
                    <a:lumOff val="40000"/>
                  </a:schemeClr>
                </a:solidFill>
                <a:latin typeface="Verdana" pitchFamily="34" charset="0"/>
              </a:rPr>
              <a:t>2013 </a:t>
            </a:r>
            <a:endParaRPr lang="es-ES" sz="800" b="1" dirty="0">
              <a:solidFill>
                <a:schemeClr val="accent1">
                  <a:lumMod val="60000"/>
                  <a:lumOff val="40000"/>
                </a:schemeClr>
              </a:solidFill>
              <a:latin typeface="Verdana" pitchFamily="34" charset="0"/>
            </a:endParaRPr>
          </a:p>
        </p:txBody>
      </p:sp>
    </p:spTree>
    <p:extLst>
      <p:ext uri="{BB962C8B-B14F-4D97-AF65-F5344CB8AC3E}">
        <p14:creationId xmlns:p14="http://schemas.microsoft.com/office/powerpoint/2010/main" val="40258617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rchivo:Cali-from-cristo-rey-2.jpg">
            <a:hlinkClick r:id="rId2"/>
          </p:cNvPr>
          <p:cNvPicPr>
            <a:picLocks noChangeAspect="1" noChangeArrowheads="1"/>
          </p:cNvPicPr>
          <p:nvPr/>
        </p:nvPicPr>
        <p:blipFill>
          <a:blip r:embed="rId3"/>
          <a:srcRect/>
          <a:stretch>
            <a:fillRect/>
          </a:stretch>
        </p:blipFill>
        <p:spPr bwMode="auto">
          <a:xfrm>
            <a:off x="71406" y="985850"/>
            <a:ext cx="6264275" cy="4229100"/>
          </a:xfrm>
          <a:prstGeom prst="rect">
            <a:avLst/>
          </a:prstGeom>
          <a:noFill/>
          <a:ln w="9525">
            <a:noFill/>
            <a:miter lim="800000"/>
            <a:headEnd/>
            <a:tailEnd/>
          </a:ln>
        </p:spPr>
      </p:pic>
      <p:sp>
        <p:nvSpPr>
          <p:cNvPr id="11267" name="Rectangle 3"/>
          <p:cNvSpPr>
            <a:spLocks noGrp="1" noChangeArrowheads="1"/>
          </p:cNvSpPr>
          <p:nvPr>
            <p:ph type="title"/>
          </p:nvPr>
        </p:nvSpPr>
        <p:spPr>
          <a:xfrm>
            <a:off x="6443662" y="1428736"/>
            <a:ext cx="2448817" cy="3786214"/>
          </a:xfrm>
          <a:noFill/>
        </p:spPr>
        <p:txBody>
          <a:bodyPr>
            <a:normAutofit/>
          </a:bodyPr>
          <a:lstStyle/>
          <a:p>
            <a:pPr eaLnBrk="1" hangingPunct="1"/>
            <a:r>
              <a:rPr lang="es-CO" sz="1600" dirty="0" smtClean="0">
                <a:solidFill>
                  <a:srgbClr val="336699"/>
                </a:solidFill>
                <a:latin typeface="Verdana" pitchFamily="34" charset="0"/>
                <a:ea typeface="+mn-ea"/>
                <a:cs typeface="Arial" charset="0"/>
              </a:rPr>
              <a:t>Santiago de </a:t>
            </a:r>
            <a:r>
              <a:rPr lang="es-CO" sz="1600" dirty="0" smtClean="0">
                <a:solidFill>
                  <a:srgbClr val="008000"/>
                </a:solidFill>
                <a:latin typeface="Verdana" pitchFamily="34" charset="0"/>
                <a:ea typeface="+mn-ea"/>
                <a:cs typeface="Arial" charset="0"/>
              </a:rPr>
              <a:t>Cali</a:t>
            </a:r>
            <a:r>
              <a:rPr lang="es-CO" sz="1600" dirty="0" smtClean="0">
                <a:solidFill>
                  <a:srgbClr val="336699"/>
                </a:solidFill>
                <a:latin typeface="Verdana" pitchFamily="34" charset="0"/>
                <a:ea typeface="+mn-ea"/>
                <a:cs typeface="Arial" charset="0"/>
              </a:rPr>
              <a:t> </a:t>
            </a:r>
            <a:r>
              <a:rPr lang="es-CO" sz="1600" dirty="0" err="1" smtClean="0">
                <a:solidFill>
                  <a:srgbClr val="336699"/>
                </a:solidFill>
                <a:latin typeface="Verdana" pitchFamily="34" charset="0"/>
                <a:ea typeface="+mn-ea"/>
                <a:cs typeface="Arial" charset="0"/>
              </a:rPr>
              <a:t>the</a:t>
            </a:r>
            <a:r>
              <a:rPr lang="es-CO" sz="1600" dirty="0" smtClean="0">
                <a:solidFill>
                  <a:srgbClr val="336699"/>
                </a:solidFill>
                <a:latin typeface="Verdana" pitchFamily="34" charset="0"/>
                <a:ea typeface="+mn-ea"/>
                <a:cs typeface="Arial" charset="0"/>
              </a:rPr>
              <a:t> Capital, </a:t>
            </a:r>
            <a:r>
              <a:rPr lang="es-CO" sz="1600" dirty="0" err="1" smtClean="0">
                <a:solidFill>
                  <a:srgbClr val="336699"/>
                </a:solidFill>
                <a:latin typeface="Verdana" pitchFamily="34" charset="0"/>
                <a:ea typeface="+mn-ea"/>
                <a:cs typeface="Arial" charset="0"/>
              </a:rPr>
              <a:t>is</a:t>
            </a:r>
            <a:r>
              <a:rPr lang="es-CO" sz="1600" dirty="0" smtClean="0">
                <a:solidFill>
                  <a:srgbClr val="336699"/>
                </a:solidFill>
                <a:latin typeface="Verdana" pitchFamily="34" charset="0"/>
                <a:ea typeface="+mn-ea"/>
                <a:cs typeface="Arial" charset="0"/>
              </a:rPr>
              <a:t> </a:t>
            </a:r>
            <a:r>
              <a:rPr lang="es-CO" sz="1600" dirty="0" err="1" smtClean="0">
                <a:solidFill>
                  <a:srgbClr val="336699"/>
                </a:solidFill>
                <a:latin typeface="Verdana" pitchFamily="34" charset="0"/>
                <a:ea typeface="+mn-ea"/>
                <a:cs typeface="Arial" charset="0"/>
              </a:rPr>
              <a:t>located</a:t>
            </a:r>
            <a:r>
              <a:rPr lang="es-CO" sz="1600" dirty="0" smtClean="0">
                <a:solidFill>
                  <a:srgbClr val="336699"/>
                </a:solidFill>
                <a:latin typeface="Verdana" pitchFamily="34" charset="0"/>
                <a:ea typeface="+mn-ea"/>
                <a:cs typeface="Arial" charset="0"/>
              </a:rPr>
              <a:t> in </a:t>
            </a:r>
            <a:r>
              <a:rPr lang="es-CO" sz="1600" dirty="0" err="1" smtClean="0">
                <a:solidFill>
                  <a:srgbClr val="336699"/>
                </a:solidFill>
                <a:latin typeface="Verdana" pitchFamily="34" charset="0"/>
                <a:ea typeface="+mn-ea"/>
                <a:cs typeface="Arial" charset="0"/>
              </a:rPr>
              <a:t>this</a:t>
            </a:r>
            <a:r>
              <a:rPr lang="es-CO" sz="1600" dirty="0" smtClean="0">
                <a:solidFill>
                  <a:srgbClr val="336699"/>
                </a:solidFill>
                <a:latin typeface="Verdana" pitchFamily="34" charset="0"/>
                <a:ea typeface="+mn-ea"/>
                <a:cs typeface="Arial" charset="0"/>
              </a:rPr>
              <a:t> </a:t>
            </a:r>
            <a:r>
              <a:rPr lang="es-CO" sz="1600" dirty="0" smtClean="0">
                <a:solidFill>
                  <a:srgbClr val="008000"/>
                </a:solidFill>
                <a:latin typeface="Verdana" pitchFamily="34" charset="0"/>
                <a:ea typeface="+mn-ea"/>
                <a:cs typeface="Arial" charset="0"/>
              </a:rPr>
              <a:t>Valley</a:t>
            </a:r>
            <a:r>
              <a:rPr lang="es-CO" sz="1600" dirty="0" smtClean="0">
                <a:solidFill>
                  <a:srgbClr val="336699"/>
                </a:solidFill>
                <a:latin typeface="Verdana" pitchFamily="34" charset="0"/>
                <a:ea typeface="+mn-ea"/>
                <a:cs typeface="Arial" charset="0"/>
              </a:rPr>
              <a:t>. </a:t>
            </a:r>
            <a:br>
              <a:rPr lang="es-CO" sz="1600" dirty="0" smtClean="0">
                <a:solidFill>
                  <a:srgbClr val="336699"/>
                </a:solidFill>
                <a:latin typeface="Verdana" pitchFamily="34" charset="0"/>
                <a:ea typeface="+mn-ea"/>
                <a:cs typeface="Arial" charset="0"/>
              </a:rPr>
            </a:br>
            <a:r>
              <a:rPr lang="es-CO" sz="1600" dirty="0" smtClean="0">
                <a:solidFill>
                  <a:srgbClr val="336699"/>
                </a:solidFill>
                <a:latin typeface="Verdana" pitchFamily="34" charset="0"/>
                <a:ea typeface="+mn-ea"/>
                <a:cs typeface="Arial" charset="0"/>
              </a:rPr>
              <a:t/>
            </a:r>
            <a:br>
              <a:rPr lang="es-CO" sz="1600" dirty="0" smtClean="0">
                <a:solidFill>
                  <a:srgbClr val="336699"/>
                </a:solidFill>
                <a:latin typeface="Verdana" pitchFamily="34" charset="0"/>
                <a:ea typeface="+mn-ea"/>
                <a:cs typeface="Arial" charset="0"/>
              </a:rPr>
            </a:br>
            <a:r>
              <a:rPr lang="es-CO" sz="1600" dirty="0" err="1" smtClean="0">
                <a:solidFill>
                  <a:srgbClr val="336699"/>
                </a:solidFill>
                <a:latin typeface="Verdana" pitchFamily="34" charset="0"/>
                <a:ea typeface="+mn-ea"/>
                <a:cs typeface="Arial" charset="0"/>
              </a:rPr>
              <a:t>The</a:t>
            </a:r>
            <a:r>
              <a:rPr lang="es-CO" sz="1600" dirty="0" smtClean="0">
                <a:solidFill>
                  <a:srgbClr val="336699"/>
                </a:solidFill>
                <a:latin typeface="Verdana" pitchFamily="34" charset="0"/>
                <a:ea typeface="+mn-ea"/>
                <a:cs typeface="Arial" charset="0"/>
              </a:rPr>
              <a:t> </a:t>
            </a:r>
            <a:r>
              <a:rPr lang="es-CO" sz="1600" dirty="0" err="1" smtClean="0">
                <a:solidFill>
                  <a:srgbClr val="336699"/>
                </a:solidFill>
                <a:latin typeface="Verdana" pitchFamily="34" charset="0"/>
                <a:ea typeface="+mn-ea"/>
                <a:cs typeface="Arial" charset="0"/>
              </a:rPr>
              <a:t>city</a:t>
            </a:r>
            <a:r>
              <a:rPr lang="es-CO" sz="1600" dirty="0" smtClean="0">
                <a:solidFill>
                  <a:srgbClr val="336699"/>
                </a:solidFill>
                <a:latin typeface="Verdana" pitchFamily="34" charset="0"/>
                <a:ea typeface="+mn-ea"/>
                <a:cs typeface="Arial" charset="0"/>
              </a:rPr>
              <a:t> </a:t>
            </a:r>
            <a:r>
              <a:rPr lang="es-CO" sz="1600" dirty="0" err="1" smtClean="0">
                <a:solidFill>
                  <a:srgbClr val="336699"/>
                </a:solidFill>
                <a:latin typeface="Verdana" pitchFamily="34" charset="0"/>
                <a:ea typeface="+mn-ea"/>
                <a:cs typeface="Arial" charset="0"/>
              </a:rPr>
              <a:t>is</a:t>
            </a:r>
            <a:r>
              <a:rPr lang="es-CO" sz="1600" dirty="0" smtClean="0">
                <a:solidFill>
                  <a:srgbClr val="336699"/>
                </a:solidFill>
                <a:latin typeface="Verdana" pitchFamily="34" charset="0"/>
                <a:ea typeface="+mn-ea"/>
                <a:cs typeface="Arial" charset="0"/>
              </a:rPr>
              <a:t> </a:t>
            </a:r>
            <a:r>
              <a:rPr lang="es-CO" sz="1600" dirty="0" err="1" smtClean="0">
                <a:solidFill>
                  <a:srgbClr val="336699"/>
                </a:solidFill>
                <a:latin typeface="Verdana" pitchFamily="34" charset="0"/>
                <a:ea typeface="+mn-ea"/>
                <a:cs typeface="Arial" charset="0"/>
              </a:rPr>
              <a:t>completely</a:t>
            </a:r>
            <a:r>
              <a:rPr lang="es-CO" sz="1600" dirty="0" smtClean="0">
                <a:solidFill>
                  <a:srgbClr val="336699"/>
                </a:solidFill>
                <a:latin typeface="Verdana" pitchFamily="34" charset="0"/>
                <a:ea typeface="+mn-ea"/>
                <a:cs typeface="Arial" charset="0"/>
              </a:rPr>
              <a:t> </a:t>
            </a:r>
            <a:r>
              <a:rPr lang="es-CO" sz="1600" dirty="0" err="1" smtClean="0">
                <a:solidFill>
                  <a:srgbClr val="336699"/>
                </a:solidFill>
                <a:latin typeface="Verdana" pitchFamily="34" charset="0"/>
                <a:ea typeface="+mn-ea"/>
                <a:cs typeface="Arial" charset="0"/>
              </a:rPr>
              <a:t>bordered</a:t>
            </a:r>
            <a:r>
              <a:rPr lang="es-CO" sz="1600" dirty="0" smtClean="0">
                <a:solidFill>
                  <a:srgbClr val="336699"/>
                </a:solidFill>
                <a:latin typeface="Verdana" pitchFamily="34" charset="0"/>
                <a:ea typeface="+mn-ea"/>
                <a:cs typeface="Arial" charset="0"/>
              </a:rPr>
              <a:t> </a:t>
            </a:r>
            <a:r>
              <a:rPr lang="es-CO" sz="1600" dirty="0" err="1" smtClean="0">
                <a:solidFill>
                  <a:srgbClr val="336699"/>
                </a:solidFill>
                <a:latin typeface="Verdana" pitchFamily="34" charset="0"/>
                <a:ea typeface="+mn-ea"/>
                <a:cs typeface="Arial" charset="0"/>
              </a:rPr>
              <a:t>to</a:t>
            </a:r>
            <a:r>
              <a:rPr lang="es-CO" sz="1600" dirty="0" smtClean="0">
                <a:solidFill>
                  <a:srgbClr val="336699"/>
                </a:solidFill>
                <a:latin typeface="Verdana" pitchFamily="34" charset="0"/>
                <a:ea typeface="+mn-ea"/>
                <a:cs typeface="Arial" charset="0"/>
              </a:rPr>
              <a:t> </a:t>
            </a:r>
            <a:r>
              <a:rPr lang="es-CO" sz="1600" dirty="0" err="1" smtClean="0">
                <a:solidFill>
                  <a:srgbClr val="336699"/>
                </a:solidFill>
                <a:latin typeface="Verdana" pitchFamily="34" charset="0"/>
                <a:ea typeface="+mn-ea"/>
                <a:cs typeface="Arial" charset="0"/>
              </a:rPr>
              <a:t>the</a:t>
            </a:r>
            <a:r>
              <a:rPr lang="es-CO" sz="1600" dirty="0" smtClean="0">
                <a:solidFill>
                  <a:srgbClr val="336699"/>
                </a:solidFill>
                <a:latin typeface="Verdana" pitchFamily="34" charset="0"/>
                <a:ea typeface="+mn-ea"/>
                <a:cs typeface="Arial" charset="0"/>
              </a:rPr>
              <a:t> West </a:t>
            </a:r>
            <a:r>
              <a:rPr lang="es-CO" sz="1600" dirty="0" err="1" smtClean="0">
                <a:solidFill>
                  <a:srgbClr val="336699"/>
                </a:solidFill>
                <a:latin typeface="Verdana" pitchFamily="34" charset="0"/>
                <a:ea typeface="+mn-ea"/>
                <a:cs typeface="Arial" charset="0"/>
              </a:rPr>
              <a:t>by</a:t>
            </a:r>
            <a:r>
              <a:rPr lang="es-CO" sz="1600" dirty="0" smtClean="0">
                <a:solidFill>
                  <a:srgbClr val="336699"/>
                </a:solidFill>
                <a:latin typeface="Verdana" pitchFamily="34" charset="0"/>
                <a:ea typeface="+mn-ea"/>
                <a:cs typeface="Arial" charset="0"/>
              </a:rPr>
              <a:t> </a:t>
            </a:r>
            <a:r>
              <a:rPr lang="es-CO" sz="1600" dirty="0" err="1" smtClean="0">
                <a:solidFill>
                  <a:srgbClr val="008000"/>
                </a:solidFill>
                <a:latin typeface="Verdana" pitchFamily="34" charset="0"/>
                <a:ea typeface="+mn-ea"/>
                <a:cs typeface="Arial" charset="0"/>
              </a:rPr>
              <a:t>mountains</a:t>
            </a:r>
            <a:r>
              <a:rPr lang="es-CO" sz="1600" dirty="0" smtClean="0">
                <a:solidFill>
                  <a:srgbClr val="336699"/>
                </a:solidFill>
                <a:latin typeface="Verdana" pitchFamily="34" charset="0"/>
                <a:ea typeface="+mn-ea"/>
                <a:cs typeface="Arial" charset="0"/>
              </a:rPr>
              <a:t>, “Los Farallones” 4000 </a:t>
            </a:r>
            <a:r>
              <a:rPr lang="es-CO" sz="1600" dirty="0" err="1" smtClean="0">
                <a:solidFill>
                  <a:srgbClr val="336699"/>
                </a:solidFill>
                <a:latin typeface="Verdana" pitchFamily="34" charset="0"/>
                <a:ea typeface="+mn-ea"/>
                <a:cs typeface="Arial" charset="0"/>
              </a:rPr>
              <a:t>mts</a:t>
            </a:r>
            <a:r>
              <a:rPr lang="es-CO" sz="1600" dirty="0" smtClean="0">
                <a:solidFill>
                  <a:srgbClr val="336699"/>
                </a:solidFill>
                <a:latin typeface="Verdana" pitchFamily="34" charset="0"/>
                <a:ea typeface="+mn-ea"/>
                <a:cs typeface="Arial" charset="0"/>
              </a:rPr>
              <a:t> </a:t>
            </a:r>
            <a:r>
              <a:rPr lang="es-CO" sz="1600" dirty="0" err="1" smtClean="0">
                <a:solidFill>
                  <a:srgbClr val="336699"/>
                </a:solidFill>
                <a:latin typeface="Verdana" pitchFamily="34" charset="0"/>
                <a:ea typeface="+mn-ea"/>
                <a:cs typeface="Arial" charset="0"/>
              </a:rPr>
              <a:t>high</a:t>
            </a:r>
            <a:r>
              <a:rPr lang="es-CO" sz="1600" dirty="0" smtClean="0">
                <a:solidFill>
                  <a:srgbClr val="336699"/>
                </a:solidFill>
                <a:latin typeface="Verdana" pitchFamily="34" charset="0"/>
                <a:ea typeface="+mn-ea"/>
                <a:cs typeface="Arial" charset="0"/>
              </a:rPr>
              <a:t> are </a:t>
            </a:r>
            <a:r>
              <a:rPr lang="es-CO" sz="1600" dirty="0" err="1" smtClean="0">
                <a:solidFill>
                  <a:srgbClr val="336699"/>
                </a:solidFill>
                <a:latin typeface="Verdana" pitchFamily="34" charset="0"/>
                <a:ea typeface="+mn-ea"/>
                <a:cs typeface="Arial" charset="0"/>
              </a:rPr>
              <a:t>the</a:t>
            </a:r>
            <a:r>
              <a:rPr lang="es-CO" sz="1600" dirty="0" smtClean="0">
                <a:solidFill>
                  <a:srgbClr val="336699"/>
                </a:solidFill>
                <a:latin typeface="Verdana" pitchFamily="34" charset="0"/>
                <a:ea typeface="+mn-ea"/>
                <a:cs typeface="Arial" charset="0"/>
              </a:rPr>
              <a:t> </a:t>
            </a:r>
            <a:r>
              <a:rPr lang="es-CO" sz="1600" dirty="0" err="1" smtClean="0">
                <a:solidFill>
                  <a:srgbClr val="336699"/>
                </a:solidFill>
                <a:latin typeface="Verdana" pitchFamily="34" charset="0"/>
                <a:ea typeface="+mn-ea"/>
                <a:cs typeface="Arial" charset="0"/>
              </a:rPr>
              <a:t>highest</a:t>
            </a:r>
            <a:r>
              <a:rPr lang="es-CO" sz="1600" dirty="0" smtClean="0">
                <a:solidFill>
                  <a:srgbClr val="336699"/>
                </a:solidFill>
                <a:latin typeface="Verdana" pitchFamily="34" charset="0"/>
                <a:ea typeface="+mn-ea"/>
                <a:cs typeface="Arial" charset="0"/>
              </a:rPr>
              <a:t>  </a:t>
            </a:r>
            <a:r>
              <a:rPr lang="es-CO" sz="1600" dirty="0" err="1" smtClean="0">
                <a:solidFill>
                  <a:srgbClr val="336699"/>
                </a:solidFill>
                <a:latin typeface="Verdana" pitchFamily="34" charset="0"/>
                <a:ea typeface="+mn-ea"/>
                <a:cs typeface="Arial" charset="0"/>
              </a:rPr>
              <a:t>closest</a:t>
            </a:r>
            <a:r>
              <a:rPr lang="es-CO" sz="1600" dirty="0" smtClean="0">
                <a:solidFill>
                  <a:srgbClr val="336699"/>
                </a:solidFill>
                <a:latin typeface="Verdana" pitchFamily="34" charset="0"/>
                <a:ea typeface="+mn-ea"/>
                <a:cs typeface="Arial" charset="0"/>
              </a:rPr>
              <a:t> </a:t>
            </a:r>
            <a:r>
              <a:rPr lang="es-CO" sz="1600" dirty="0" err="1" smtClean="0">
                <a:solidFill>
                  <a:srgbClr val="336699"/>
                </a:solidFill>
                <a:latin typeface="Verdana" pitchFamily="34" charset="0"/>
                <a:ea typeface="+mn-ea"/>
                <a:cs typeface="Arial" charset="0"/>
              </a:rPr>
              <a:t>to</a:t>
            </a:r>
            <a:r>
              <a:rPr lang="es-CO" sz="1600" dirty="0" smtClean="0">
                <a:solidFill>
                  <a:srgbClr val="336699"/>
                </a:solidFill>
                <a:latin typeface="Verdana" pitchFamily="34" charset="0"/>
                <a:ea typeface="+mn-ea"/>
                <a:cs typeface="Arial" charset="0"/>
              </a:rPr>
              <a:t> </a:t>
            </a:r>
            <a:r>
              <a:rPr lang="es-CO" sz="1600" dirty="0" err="1" smtClean="0">
                <a:solidFill>
                  <a:srgbClr val="336699"/>
                </a:solidFill>
                <a:latin typeface="Verdana" pitchFamily="34" charset="0"/>
                <a:ea typeface="+mn-ea"/>
                <a:cs typeface="Arial" charset="0"/>
              </a:rPr>
              <a:t>the</a:t>
            </a:r>
            <a:r>
              <a:rPr lang="es-CO" sz="1600" dirty="0" smtClean="0">
                <a:solidFill>
                  <a:srgbClr val="336699"/>
                </a:solidFill>
                <a:latin typeface="Verdana" pitchFamily="34" charset="0"/>
                <a:ea typeface="+mn-ea"/>
                <a:cs typeface="Arial" charset="0"/>
              </a:rPr>
              <a:t> </a:t>
            </a:r>
            <a:r>
              <a:rPr lang="es-CO" sz="1600" dirty="0" err="1" smtClean="0">
                <a:solidFill>
                  <a:srgbClr val="336699"/>
                </a:solidFill>
                <a:latin typeface="Verdana" pitchFamily="34" charset="0"/>
                <a:ea typeface="+mn-ea"/>
                <a:cs typeface="Arial" charset="0"/>
              </a:rPr>
              <a:t>city</a:t>
            </a:r>
            <a:r>
              <a:rPr lang="es-CO" sz="1600" dirty="0" smtClean="0">
                <a:solidFill>
                  <a:srgbClr val="336699"/>
                </a:solidFill>
                <a:latin typeface="Verdana" pitchFamily="34" charset="0"/>
                <a:ea typeface="+mn-ea"/>
                <a:cs typeface="Arial" charset="0"/>
              </a:rPr>
              <a:t>. </a:t>
            </a:r>
            <a:br>
              <a:rPr lang="es-CO" sz="1600" dirty="0" smtClean="0">
                <a:solidFill>
                  <a:srgbClr val="336699"/>
                </a:solidFill>
                <a:latin typeface="Verdana" pitchFamily="34" charset="0"/>
                <a:ea typeface="+mn-ea"/>
                <a:cs typeface="Arial" charset="0"/>
              </a:rPr>
            </a:br>
            <a:r>
              <a:rPr lang="es-CO" sz="1600" dirty="0" err="1" smtClean="0">
                <a:solidFill>
                  <a:srgbClr val="336699"/>
                </a:solidFill>
                <a:latin typeface="Verdana" pitchFamily="34" charset="0"/>
                <a:ea typeface="+mn-ea"/>
                <a:cs typeface="Arial" charset="0"/>
              </a:rPr>
              <a:t>The</a:t>
            </a:r>
            <a:r>
              <a:rPr lang="es-CO" sz="1600" dirty="0" smtClean="0">
                <a:solidFill>
                  <a:srgbClr val="336699"/>
                </a:solidFill>
                <a:latin typeface="Verdana" pitchFamily="34" charset="0"/>
                <a:ea typeface="+mn-ea"/>
                <a:cs typeface="Arial" charset="0"/>
              </a:rPr>
              <a:t> Eastern </a:t>
            </a:r>
            <a:r>
              <a:rPr lang="es-CO" sz="1600" dirty="0" err="1" smtClean="0">
                <a:solidFill>
                  <a:srgbClr val="336699"/>
                </a:solidFill>
                <a:latin typeface="Verdana" pitchFamily="34" charset="0"/>
                <a:ea typeface="+mn-ea"/>
                <a:cs typeface="Arial" charset="0"/>
              </a:rPr>
              <a:t>part</a:t>
            </a:r>
            <a:r>
              <a:rPr lang="es-CO" sz="1600" dirty="0" smtClean="0">
                <a:solidFill>
                  <a:srgbClr val="336699"/>
                </a:solidFill>
                <a:latin typeface="Verdana" pitchFamily="34" charset="0"/>
                <a:ea typeface="+mn-ea"/>
                <a:cs typeface="Arial" charset="0"/>
              </a:rPr>
              <a:t> of </a:t>
            </a:r>
            <a:r>
              <a:rPr lang="es-CO" sz="1600" dirty="0" err="1" smtClean="0">
                <a:solidFill>
                  <a:srgbClr val="336699"/>
                </a:solidFill>
                <a:latin typeface="Verdana" pitchFamily="34" charset="0"/>
                <a:ea typeface="+mn-ea"/>
                <a:cs typeface="Arial" charset="0"/>
              </a:rPr>
              <a:t>the</a:t>
            </a:r>
            <a:r>
              <a:rPr lang="es-CO" sz="1600" dirty="0" smtClean="0">
                <a:solidFill>
                  <a:srgbClr val="336699"/>
                </a:solidFill>
                <a:latin typeface="Verdana" pitchFamily="34" charset="0"/>
                <a:ea typeface="+mn-ea"/>
                <a:cs typeface="Arial" charset="0"/>
              </a:rPr>
              <a:t> </a:t>
            </a:r>
            <a:r>
              <a:rPr lang="es-CO" sz="1600" dirty="0" err="1" smtClean="0">
                <a:solidFill>
                  <a:srgbClr val="336699"/>
                </a:solidFill>
                <a:latin typeface="Verdana" pitchFamily="34" charset="0"/>
                <a:ea typeface="+mn-ea"/>
                <a:cs typeface="Arial" charset="0"/>
              </a:rPr>
              <a:t>city</a:t>
            </a:r>
            <a:r>
              <a:rPr lang="es-CO" sz="1600" dirty="0" smtClean="0">
                <a:solidFill>
                  <a:srgbClr val="336699"/>
                </a:solidFill>
                <a:latin typeface="Verdana" pitchFamily="34" charset="0"/>
                <a:ea typeface="+mn-ea"/>
                <a:cs typeface="Arial" charset="0"/>
              </a:rPr>
              <a:t> </a:t>
            </a:r>
            <a:r>
              <a:rPr lang="es-CO" sz="1600" dirty="0" err="1" smtClean="0">
                <a:solidFill>
                  <a:srgbClr val="336699"/>
                </a:solidFill>
                <a:latin typeface="Verdana" pitchFamily="34" charset="0"/>
                <a:ea typeface="+mn-ea"/>
                <a:cs typeface="Arial" charset="0"/>
              </a:rPr>
              <a:t>is</a:t>
            </a:r>
            <a:r>
              <a:rPr lang="es-CO" sz="1600" dirty="0" smtClean="0">
                <a:solidFill>
                  <a:srgbClr val="336699"/>
                </a:solidFill>
                <a:latin typeface="Verdana" pitchFamily="34" charset="0"/>
                <a:ea typeface="+mn-ea"/>
                <a:cs typeface="Arial" charset="0"/>
              </a:rPr>
              <a:t> </a:t>
            </a:r>
            <a:r>
              <a:rPr lang="es-CO" sz="1600" dirty="0" err="1" smtClean="0">
                <a:solidFill>
                  <a:srgbClr val="336699"/>
                </a:solidFill>
                <a:latin typeface="Verdana" pitchFamily="34" charset="0"/>
                <a:ea typeface="+mn-ea"/>
                <a:cs typeface="Arial" charset="0"/>
              </a:rPr>
              <a:t>bordered</a:t>
            </a:r>
            <a:r>
              <a:rPr lang="es-CO" sz="1600" dirty="0" smtClean="0">
                <a:solidFill>
                  <a:srgbClr val="336699"/>
                </a:solidFill>
                <a:latin typeface="Verdana" pitchFamily="34" charset="0"/>
                <a:ea typeface="+mn-ea"/>
                <a:cs typeface="Arial" charset="0"/>
              </a:rPr>
              <a:t> </a:t>
            </a:r>
            <a:r>
              <a:rPr lang="es-CO" sz="1600" dirty="0" err="1" smtClean="0">
                <a:solidFill>
                  <a:srgbClr val="336699"/>
                </a:solidFill>
                <a:latin typeface="Verdana" pitchFamily="34" charset="0"/>
                <a:ea typeface="+mn-ea"/>
                <a:cs typeface="Arial" charset="0"/>
              </a:rPr>
              <a:t>by</a:t>
            </a:r>
            <a:r>
              <a:rPr lang="es-CO" sz="1600" dirty="0" smtClean="0">
                <a:solidFill>
                  <a:srgbClr val="336699"/>
                </a:solidFill>
                <a:latin typeface="Verdana" pitchFamily="34" charset="0"/>
                <a:ea typeface="+mn-ea"/>
                <a:cs typeface="Arial" charset="0"/>
              </a:rPr>
              <a:t> </a:t>
            </a:r>
            <a:r>
              <a:rPr lang="es-CO" sz="1600" dirty="0" err="1" smtClean="0">
                <a:solidFill>
                  <a:srgbClr val="336699"/>
                </a:solidFill>
                <a:latin typeface="Verdana" pitchFamily="34" charset="0"/>
                <a:ea typeface="+mn-ea"/>
                <a:cs typeface="Arial" charset="0"/>
              </a:rPr>
              <a:t>the</a:t>
            </a:r>
            <a:r>
              <a:rPr lang="es-CO" sz="1600" dirty="0" smtClean="0">
                <a:solidFill>
                  <a:srgbClr val="336699"/>
                </a:solidFill>
                <a:latin typeface="Verdana" pitchFamily="34" charset="0"/>
                <a:ea typeface="+mn-ea"/>
                <a:cs typeface="Arial" charset="0"/>
              </a:rPr>
              <a:t> </a:t>
            </a:r>
            <a:r>
              <a:rPr lang="es-CO" sz="1600" dirty="0" smtClean="0">
                <a:solidFill>
                  <a:srgbClr val="008000"/>
                </a:solidFill>
                <a:latin typeface="Verdana" pitchFamily="34" charset="0"/>
                <a:ea typeface="+mn-ea"/>
                <a:cs typeface="Arial" charset="0"/>
              </a:rPr>
              <a:t>Cauca </a:t>
            </a:r>
            <a:r>
              <a:rPr lang="es-CO" sz="1600" dirty="0" err="1" smtClean="0">
                <a:solidFill>
                  <a:srgbClr val="008000"/>
                </a:solidFill>
                <a:latin typeface="Verdana" pitchFamily="34" charset="0"/>
                <a:ea typeface="+mn-ea"/>
                <a:cs typeface="Arial" charset="0"/>
              </a:rPr>
              <a:t>river</a:t>
            </a:r>
            <a:r>
              <a:rPr lang="es-CO" sz="1600" dirty="0" smtClean="0">
                <a:solidFill>
                  <a:srgbClr val="336699"/>
                </a:solidFill>
                <a:latin typeface="Verdana" pitchFamily="34" charset="0"/>
                <a:ea typeface="+mn-ea"/>
                <a:cs typeface="Arial" charset="0"/>
              </a:rPr>
              <a:t>.</a:t>
            </a:r>
            <a:r>
              <a:rPr lang="es-ES" sz="1500" dirty="0" smtClean="0">
                <a:solidFill>
                  <a:schemeClr val="bg1"/>
                </a:solidFill>
                <a:effectLst/>
                <a:latin typeface="Verdana" pitchFamily="34" charset="0"/>
              </a:rPr>
              <a:t/>
            </a:r>
            <a:br>
              <a:rPr lang="es-ES" sz="1500" dirty="0" smtClean="0">
                <a:solidFill>
                  <a:schemeClr val="bg1"/>
                </a:solidFill>
                <a:effectLst/>
                <a:latin typeface="Verdana" pitchFamily="34" charset="0"/>
              </a:rPr>
            </a:br>
            <a:endParaRPr lang="en-US" sz="1500" dirty="0" smtClean="0">
              <a:solidFill>
                <a:schemeClr val="bg1"/>
              </a:solidFill>
              <a:effectLst/>
              <a:latin typeface="Verdana" pitchFamily="34" charset="0"/>
            </a:endParaRPr>
          </a:p>
        </p:txBody>
      </p:sp>
      <p:sp>
        <p:nvSpPr>
          <p:cNvPr id="11268" name="Rectangle 4"/>
          <p:cNvSpPr>
            <a:spLocks noChangeArrowheads="1"/>
          </p:cNvSpPr>
          <p:nvPr/>
        </p:nvSpPr>
        <p:spPr bwMode="auto">
          <a:xfrm>
            <a:off x="287338" y="5338761"/>
            <a:ext cx="5641984" cy="376255"/>
          </a:xfrm>
          <a:prstGeom prst="rect">
            <a:avLst/>
          </a:prstGeom>
          <a:noFill/>
          <a:ln w="9525">
            <a:noFill/>
            <a:miter lim="800000"/>
            <a:headEnd/>
            <a:tailEnd/>
          </a:ln>
          <a:effectLst/>
        </p:spPr>
        <p:txBody>
          <a:bodyPr anchor="ctr"/>
          <a:lstStyle/>
          <a:p>
            <a:pPr algn="ctr"/>
            <a:r>
              <a:rPr lang="en-US" sz="1200" dirty="0">
                <a:solidFill>
                  <a:srgbClr val="336699"/>
                </a:solidFill>
                <a:latin typeface="Verdana" pitchFamily="34" charset="0"/>
              </a:rPr>
              <a:t>Panoramic view of Cali and of Cauca Valley at the background from the Western Mountains. </a:t>
            </a:r>
          </a:p>
        </p:txBody>
      </p:sp>
      <p:sp>
        <p:nvSpPr>
          <p:cNvPr id="6" name="Text Box 13"/>
          <p:cNvSpPr txBox="1">
            <a:spLocks noChangeArrowheads="1"/>
          </p:cNvSpPr>
          <p:nvPr/>
        </p:nvSpPr>
        <p:spPr bwMode="auto">
          <a:xfrm>
            <a:off x="8286776" y="6643710"/>
            <a:ext cx="785818" cy="169277"/>
          </a:xfrm>
          <a:prstGeom prst="rect">
            <a:avLst/>
          </a:prstGeom>
          <a:noFill/>
          <a:ln w="9525">
            <a:noFill/>
            <a:miter lim="800000"/>
            <a:headEnd/>
            <a:tailEnd/>
          </a:ln>
        </p:spPr>
        <p:txBody>
          <a:bodyPr wrap="square" lIns="0" rIns="0" bIns="0">
            <a:spAutoFit/>
          </a:bodyPr>
          <a:lstStyle/>
          <a:p>
            <a:pPr algn="r">
              <a:spcBef>
                <a:spcPct val="50000"/>
              </a:spcBef>
            </a:pPr>
            <a:r>
              <a:rPr lang="es-CO" sz="800" b="1" dirty="0">
                <a:solidFill>
                  <a:schemeClr val="accent1">
                    <a:lumMod val="60000"/>
                    <a:lumOff val="40000"/>
                  </a:schemeClr>
                </a:solidFill>
                <a:latin typeface="Verdana" pitchFamily="34" charset="0"/>
              </a:rPr>
              <a:t>ORI – </a:t>
            </a:r>
            <a:r>
              <a:rPr lang="es-CO" sz="800" b="1" dirty="0" smtClean="0">
                <a:solidFill>
                  <a:schemeClr val="accent1">
                    <a:lumMod val="60000"/>
                    <a:lumOff val="40000"/>
                  </a:schemeClr>
                </a:solidFill>
                <a:latin typeface="Verdana" pitchFamily="34" charset="0"/>
              </a:rPr>
              <a:t>2013 </a:t>
            </a:r>
            <a:endParaRPr lang="es-ES" sz="800" b="1" dirty="0">
              <a:solidFill>
                <a:schemeClr val="accent1">
                  <a:lumMod val="60000"/>
                  <a:lumOff val="40000"/>
                </a:schemeClr>
              </a:solidFill>
              <a:latin typeface="Verdana" pitchFamily="34" charset="0"/>
            </a:endParaRPr>
          </a:p>
        </p:txBody>
      </p:sp>
    </p:spTree>
    <p:extLst>
      <p:ext uri="{BB962C8B-B14F-4D97-AF65-F5344CB8AC3E}">
        <p14:creationId xmlns:p14="http://schemas.microsoft.com/office/powerpoint/2010/main" val="31547469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2"/>
          <a:srcRect/>
          <a:stretch>
            <a:fillRect/>
          </a:stretch>
        </p:blipFill>
        <p:spPr bwMode="auto">
          <a:xfrm>
            <a:off x="71438" y="1603375"/>
            <a:ext cx="6229350" cy="4057650"/>
          </a:xfrm>
          <a:prstGeom prst="rect">
            <a:avLst/>
          </a:prstGeom>
          <a:noFill/>
          <a:ln w="9525">
            <a:noFill/>
            <a:miter lim="800000"/>
            <a:headEnd/>
            <a:tailEnd/>
          </a:ln>
        </p:spPr>
      </p:pic>
      <p:sp>
        <p:nvSpPr>
          <p:cNvPr id="12291" name="Rectangle 5"/>
          <p:cNvSpPr>
            <a:spLocks noChangeArrowheads="1"/>
          </p:cNvSpPr>
          <p:nvPr/>
        </p:nvSpPr>
        <p:spPr bwMode="auto">
          <a:xfrm>
            <a:off x="6516688" y="2600325"/>
            <a:ext cx="2484437" cy="2292935"/>
          </a:xfrm>
          <a:prstGeom prst="rect">
            <a:avLst/>
          </a:prstGeom>
          <a:noFill/>
          <a:ln w="9525" algn="ctr">
            <a:noFill/>
            <a:miter lim="800000"/>
            <a:headEnd/>
            <a:tailEnd/>
          </a:ln>
          <a:effectLst/>
        </p:spPr>
        <p:txBody>
          <a:bodyPr lIns="0" rIns="0" bIns="0">
            <a:spAutoFit/>
          </a:bodyPr>
          <a:lstStyle/>
          <a:p>
            <a:pPr algn="just"/>
            <a:r>
              <a:rPr lang="es-CO" sz="1600" dirty="0" err="1" smtClean="0">
                <a:solidFill>
                  <a:srgbClr val="336699"/>
                </a:solidFill>
                <a:latin typeface="Verdana" pitchFamily="34" charset="0"/>
              </a:rPr>
              <a:t>By</a:t>
            </a:r>
            <a:r>
              <a:rPr lang="es-CO" sz="1600" dirty="0" smtClean="0">
                <a:solidFill>
                  <a:srgbClr val="336699"/>
                </a:solidFill>
                <a:latin typeface="Verdana" pitchFamily="34" charset="0"/>
              </a:rPr>
              <a:t> 2005, </a:t>
            </a:r>
            <a:r>
              <a:rPr lang="es-CO" sz="1600" dirty="0" err="1" smtClean="0">
                <a:solidFill>
                  <a:srgbClr val="336699"/>
                </a:solidFill>
                <a:latin typeface="Verdana" pitchFamily="34" charset="0"/>
              </a:rPr>
              <a:t>almost</a:t>
            </a:r>
            <a:r>
              <a:rPr lang="es-CO" sz="1600" dirty="0" smtClean="0">
                <a:solidFill>
                  <a:srgbClr val="336699"/>
                </a:solidFill>
                <a:latin typeface="Verdana" pitchFamily="34" charset="0"/>
              </a:rPr>
              <a:t> </a:t>
            </a:r>
            <a:r>
              <a:rPr lang="es-CO" sz="1600" dirty="0" smtClean="0">
                <a:solidFill>
                  <a:srgbClr val="008000"/>
                </a:solidFill>
                <a:latin typeface="Verdana" pitchFamily="34" charset="0"/>
              </a:rPr>
              <a:t>40%</a:t>
            </a:r>
            <a:r>
              <a:rPr lang="es-CO" sz="1600" dirty="0" smtClean="0">
                <a:solidFill>
                  <a:srgbClr val="336699"/>
                </a:solidFill>
                <a:latin typeface="Verdana" pitchFamily="34" charset="0"/>
              </a:rPr>
              <a:t> of </a:t>
            </a:r>
            <a:r>
              <a:rPr lang="es-CO" sz="1600" dirty="0" err="1" smtClean="0">
                <a:solidFill>
                  <a:srgbClr val="336699"/>
                </a:solidFill>
                <a:latin typeface="Verdana" pitchFamily="34" charset="0"/>
              </a:rPr>
              <a:t>its</a:t>
            </a:r>
            <a:r>
              <a:rPr lang="es-CO" sz="1600" dirty="0" smtClean="0">
                <a:solidFill>
                  <a:srgbClr val="336699"/>
                </a:solidFill>
                <a:latin typeface="Verdana" pitchFamily="34" charset="0"/>
              </a:rPr>
              <a:t> </a:t>
            </a:r>
            <a:r>
              <a:rPr lang="es-CO" sz="1600" dirty="0" err="1" smtClean="0">
                <a:solidFill>
                  <a:srgbClr val="336699"/>
                </a:solidFill>
                <a:latin typeface="Verdana" pitchFamily="34" charset="0"/>
              </a:rPr>
              <a:t>inhabitans</a:t>
            </a:r>
            <a:r>
              <a:rPr lang="es-CO" sz="1600" dirty="0" smtClean="0">
                <a:solidFill>
                  <a:srgbClr val="336699"/>
                </a:solidFill>
                <a:latin typeface="Verdana" pitchFamily="34" charset="0"/>
              </a:rPr>
              <a:t> </a:t>
            </a:r>
            <a:r>
              <a:rPr lang="es-CO" sz="1600" dirty="0" err="1" smtClean="0">
                <a:solidFill>
                  <a:srgbClr val="336699"/>
                </a:solidFill>
                <a:latin typeface="Verdana" pitchFamily="34" charset="0"/>
              </a:rPr>
              <a:t>were</a:t>
            </a:r>
            <a:r>
              <a:rPr lang="es-CO" sz="1600" dirty="0" smtClean="0">
                <a:solidFill>
                  <a:srgbClr val="336699"/>
                </a:solidFill>
                <a:latin typeface="Verdana" pitchFamily="34" charset="0"/>
              </a:rPr>
              <a:t> </a:t>
            </a:r>
            <a:r>
              <a:rPr lang="es-CO" sz="1600" dirty="0" err="1" smtClean="0">
                <a:solidFill>
                  <a:srgbClr val="336699"/>
                </a:solidFill>
                <a:latin typeface="Verdana" pitchFamily="34" charset="0"/>
              </a:rPr>
              <a:t>born</a:t>
            </a:r>
            <a:r>
              <a:rPr lang="es-CO" sz="1600" dirty="0" smtClean="0">
                <a:solidFill>
                  <a:srgbClr val="336699"/>
                </a:solidFill>
                <a:latin typeface="Verdana" pitchFamily="34" charset="0"/>
              </a:rPr>
              <a:t> in </a:t>
            </a:r>
            <a:r>
              <a:rPr lang="es-CO" sz="1600" dirty="0" err="1" smtClean="0">
                <a:solidFill>
                  <a:srgbClr val="008000"/>
                </a:solidFill>
                <a:latin typeface="Verdana" pitchFamily="34" charset="0"/>
              </a:rPr>
              <a:t>other</a:t>
            </a:r>
            <a:r>
              <a:rPr lang="es-CO" sz="1600" dirty="0" smtClean="0">
                <a:solidFill>
                  <a:srgbClr val="008000"/>
                </a:solidFill>
                <a:latin typeface="Verdana" pitchFamily="34" charset="0"/>
              </a:rPr>
              <a:t> </a:t>
            </a:r>
            <a:r>
              <a:rPr lang="es-CO" sz="1600" dirty="0" err="1" smtClean="0">
                <a:solidFill>
                  <a:srgbClr val="008000"/>
                </a:solidFill>
                <a:latin typeface="Verdana" pitchFamily="34" charset="0"/>
              </a:rPr>
              <a:t>parts</a:t>
            </a:r>
            <a:r>
              <a:rPr lang="es-CO" sz="1600" dirty="0" smtClean="0">
                <a:solidFill>
                  <a:srgbClr val="008000"/>
                </a:solidFill>
                <a:latin typeface="Verdana" pitchFamily="34" charset="0"/>
              </a:rPr>
              <a:t> of </a:t>
            </a:r>
            <a:r>
              <a:rPr lang="es-CO" sz="1600" dirty="0" err="1" smtClean="0">
                <a:solidFill>
                  <a:srgbClr val="008000"/>
                </a:solidFill>
                <a:latin typeface="Verdana" pitchFamily="34" charset="0"/>
              </a:rPr>
              <a:t>the</a:t>
            </a:r>
            <a:r>
              <a:rPr lang="es-CO" sz="1600" dirty="0" smtClean="0">
                <a:solidFill>
                  <a:srgbClr val="008000"/>
                </a:solidFill>
                <a:latin typeface="Verdana" pitchFamily="34" charset="0"/>
              </a:rPr>
              <a:t> country.</a:t>
            </a:r>
          </a:p>
          <a:p>
            <a:pPr algn="just"/>
            <a:endParaRPr lang="en-US" sz="1600" dirty="0" smtClean="0">
              <a:solidFill>
                <a:srgbClr val="336699"/>
              </a:solidFill>
              <a:latin typeface="Verdana" pitchFamily="34" charset="0"/>
            </a:endParaRPr>
          </a:p>
          <a:p>
            <a:pPr algn="just"/>
            <a:r>
              <a:rPr lang="en-US" sz="1600" dirty="0" smtClean="0">
                <a:solidFill>
                  <a:srgbClr val="336699"/>
                </a:solidFill>
                <a:latin typeface="Verdana" pitchFamily="34" charset="0"/>
              </a:rPr>
              <a:t>Over </a:t>
            </a:r>
            <a:r>
              <a:rPr lang="en-US" sz="1600" dirty="0" smtClean="0">
                <a:solidFill>
                  <a:srgbClr val="008000"/>
                </a:solidFill>
                <a:latin typeface="Verdana" pitchFamily="34" charset="0"/>
              </a:rPr>
              <a:t>one third </a:t>
            </a:r>
            <a:r>
              <a:rPr lang="en-US" sz="1600" dirty="0" smtClean="0">
                <a:solidFill>
                  <a:srgbClr val="336699"/>
                </a:solidFill>
                <a:latin typeface="Verdana" pitchFamily="34" charset="0"/>
              </a:rPr>
              <a:t>of the population in Cali is </a:t>
            </a:r>
            <a:r>
              <a:rPr lang="en-US" sz="1600" dirty="0" smtClean="0">
                <a:solidFill>
                  <a:srgbClr val="008000"/>
                </a:solidFill>
                <a:latin typeface="Verdana" pitchFamily="34" charset="0"/>
              </a:rPr>
              <a:t>Afro-Colombian.</a:t>
            </a:r>
            <a:endParaRPr lang="es-ES" sz="1600" dirty="0" smtClean="0">
              <a:solidFill>
                <a:srgbClr val="008000"/>
              </a:solidFill>
              <a:latin typeface="Verdana" pitchFamily="34" charset="0"/>
            </a:endParaRPr>
          </a:p>
          <a:p>
            <a:pPr algn="just"/>
            <a:endParaRPr lang="es-CO" b="0" dirty="0">
              <a:solidFill>
                <a:schemeClr val="bg2"/>
              </a:solidFill>
            </a:endParaRPr>
          </a:p>
        </p:txBody>
      </p:sp>
      <p:sp>
        <p:nvSpPr>
          <p:cNvPr id="5" name="Text Box 13"/>
          <p:cNvSpPr txBox="1">
            <a:spLocks noChangeArrowheads="1"/>
          </p:cNvSpPr>
          <p:nvPr/>
        </p:nvSpPr>
        <p:spPr bwMode="auto">
          <a:xfrm>
            <a:off x="8286776" y="6643710"/>
            <a:ext cx="785818" cy="169277"/>
          </a:xfrm>
          <a:prstGeom prst="rect">
            <a:avLst/>
          </a:prstGeom>
          <a:noFill/>
          <a:ln w="9525">
            <a:noFill/>
            <a:miter lim="800000"/>
            <a:headEnd/>
            <a:tailEnd/>
          </a:ln>
        </p:spPr>
        <p:txBody>
          <a:bodyPr wrap="square" lIns="0" rIns="0" bIns="0">
            <a:spAutoFit/>
          </a:bodyPr>
          <a:lstStyle/>
          <a:p>
            <a:pPr algn="r">
              <a:spcBef>
                <a:spcPct val="50000"/>
              </a:spcBef>
            </a:pPr>
            <a:r>
              <a:rPr lang="es-CO" sz="800" b="1" dirty="0">
                <a:solidFill>
                  <a:schemeClr val="accent1">
                    <a:lumMod val="60000"/>
                    <a:lumOff val="40000"/>
                  </a:schemeClr>
                </a:solidFill>
                <a:latin typeface="Verdana" pitchFamily="34" charset="0"/>
              </a:rPr>
              <a:t>ORI – </a:t>
            </a:r>
            <a:r>
              <a:rPr lang="es-CO" sz="800" b="1" dirty="0" smtClean="0">
                <a:solidFill>
                  <a:schemeClr val="accent1">
                    <a:lumMod val="60000"/>
                    <a:lumOff val="40000"/>
                  </a:schemeClr>
                </a:solidFill>
                <a:latin typeface="Verdana" pitchFamily="34" charset="0"/>
              </a:rPr>
              <a:t>2013 </a:t>
            </a:r>
            <a:endParaRPr lang="es-ES" sz="800" b="1" dirty="0">
              <a:solidFill>
                <a:schemeClr val="accent1">
                  <a:lumMod val="60000"/>
                  <a:lumOff val="40000"/>
                </a:schemeClr>
              </a:solidFill>
              <a:latin typeface="Verdana" pitchFamily="34" charset="0"/>
            </a:endParaRPr>
          </a:p>
        </p:txBody>
      </p:sp>
    </p:spTree>
    <p:extLst>
      <p:ext uri="{BB962C8B-B14F-4D97-AF65-F5344CB8AC3E}">
        <p14:creationId xmlns:p14="http://schemas.microsoft.com/office/powerpoint/2010/main" val="33595417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rchivo:Aleko skyscrapercity 3.jpg">
            <a:hlinkClick r:id="rId2"/>
          </p:cNvPr>
          <p:cNvPicPr>
            <a:picLocks noChangeAspect="1" noChangeArrowheads="1"/>
          </p:cNvPicPr>
          <p:nvPr/>
        </p:nvPicPr>
        <p:blipFill>
          <a:blip r:embed="rId3"/>
          <a:srcRect/>
          <a:stretch>
            <a:fillRect/>
          </a:stretch>
        </p:blipFill>
        <p:spPr bwMode="auto">
          <a:xfrm>
            <a:off x="0" y="1071546"/>
            <a:ext cx="5651500" cy="4237038"/>
          </a:xfrm>
          <a:prstGeom prst="rect">
            <a:avLst/>
          </a:prstGeom>
          <a:noFill/>
          <a:ln w="9525">
            <a:noFill/>
            <a:miter lim="800000"/>
            <a:headEnd/>
            <a:tailEnd/>
          </a:ln>
        </p:spPr>
      </p:pic>
      <p:sp>
        <p:nvSpPr>
          <p:cNvPr id="247815" name="Rectangle 7"/>
          <p:cNvSpPr>
            <a:spLocks noChangeArrowheads="1"/>
          </p:cNvSpPr>
          <p:nvPr/>
        </p:nvSpPr>
        <p:spPr bwMode="auto">
          <a:xfrm>
            <a:off x="214282" y="5429264"/>
            <a:ext cx="52927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defRPr/>
            </a:pPr>
            <a:r>
              <a:rPr lang="en-US" sz="1400" b="1" dirty="0">
                <a:solidFill>
                  <a:srgbClr val="336699"/>
                </a:solidFill>
                <a:effectLst>
                  <a:outerShdw blurRad="38100" dist="38100" dir="2700000" algn="tl">
                    <a:srgbClr val="000000">
                      <a:alpha val="43137"/>
                    </a:srgbClr>
                  </a:outerShdw>
                </a:effectLst>
                <a:latin typeface="Verdana" pitchFamily="34" charset="0"/>
              </a:rPr>
              <a:t>Monument to Christ King (Cristo Rey) built by the Jesuits in 1948</a:t>
            </a:r>
          </a:p>
        </p:txBody>
      </p:sp>
      <p:sp>
        <p:nvSpPr>
          <p:cNvPr id="13316" name="Text Box 8"/>
          <p:cNvSpPr txBox="1">
            <a:spLocks noChangeArrowheads="1"/>
          </p:cNvSpPr>
          <p:nvPr/>
        </p:nvSpPr>
        <p:spPr bwMode="auto">
          <a:xfrm>
            <a:off x="5797550" y="1214422"/>
            <a:ext cx="2951163" cy="3431709"/>
          </a:xfrm>
          <a:prstGeom prst="rect">
            <a:avLst/>
          </a:prstGeom>
          <a:noFill/>
          <a:ln w="9525" algn="ctr">
            <a:noFill/>
            <a:miter lim="800000"/>
            <a:headEnd/>
            <a:tailEnd/>
          </a:ln>
          <a:effectLst/>
        </p:spPr>
        <p:txBody>
          <a:bodyPr lIns="0" rIns="0" bIns="0">
            <a:spAutoFit/>
          </a:bodyPr>
          <a:lstStyle/>
          <a:p>
            <a:pPr algn="just">
              <a:buFontTx/>
              <a:buChar char="•"/>
            </a:pPr>
            <a:r>
              <a:rPr lang="en-US" sz="1400" dirty="0" smtClean="0">
                <a:solidFill>
                  <a:srgbClr val="336699"/>
                </a:solidFill>
                <a:latin typeface="Verdana" pitchFamily="34" charset="0"/>
              </a:rPr>
              <a:t>NBI (</a:t>
            </a:r>
            <a:r>
              <a:rPr lang="en-US" sz="1400" dirty="0" smtClean="0">
                <a:solidFill>
                  <a:srgbClr val="008000"/>
                </a:solidFill>
                <a:latin typeface="Verdana" pitchFamily="34" charset="0"/>
              </a:rPr>
              <a:t>Unmet Basic Needs</a:t>
            </a:r>
            <a:r>
              <a:rPr lang="en-US" sz="1400" dirty="0" smtClean="0">
                <a:solidFill>
                  <a:srgbClr val="336699"/>
                </a:solidFill>
                <a:latin typeface="Verdana" pitchFamily="34" charset="0"/>
              </a:rPr>
              <a:t>) </a:t>
            </a:r>
            <a:r>
              <a:rPr lang="en-US" sz="1400" dirty="0" smtClean="0">
                <a:solidFill>
                  <a:srgbClr val="008000"/>
                </a:solidFill>
                <a:latin typeface="Verdana" pitchFamily="34" charset="0"/>
              </a:rPr>
              <a:t>14.1% </a:t>
            </a:r>
            <a:r>
              <a:rPr lang="en-US" sz="1400" dirty="0" smtClean="0">
                <a:solidFill>
                  <a:srgbClr val="336699"/>
                </a:solidFill>
                <a:latin typeface="Verdana" pitchFamily="34" charset="0"/>
              </a:rPr>
              <a:t>(Education, Public Services, Health…).</a:t>
            </a:r>
          </a:p>
          <a:p>
            <a:pPr algn="just">
              <a:buFontTx/>
              <a:buChar char="•"/>
            </a:pPr>
            <a:endParaRPr lang="en-US" sz="1400" dirty="0" smtClean="0">
              <a:solidFill>
                <a:srgbClr val="336699"/>
              </a:solidFill>
              <a:latin typeface="Verdana" pitchFamily="34" charset="0"/>
            </a:endParaRPr>
          </a:p>
          <a:p>
            <a:pPr algn="just">
              <a:buFontTx/>
              <a:buChar char="•"/>
            </a:pPr>
            <a:r>
              <a:rPr lang="en-US" sz="1400" dirty="0" smtClean="0">
                <a:solidFill>
                  <a:srgbClr val="008000"/>
                </a:solidFill>
                <a:latin typeface="Verdana" pitchFamily="34" charset="0"/>
              </a:rPr>
              <a:t>Unemployment</a:t>
            </a:r>
            <a:r>
              <a:rPr lang="en-US" sz="1400" dirty="0" smtClean="0">
                <a:solidFill>
                  <a:srgbClr val="336699"/>
                </a:solidFill>
                <a:latin typeface="Verdana" pitchFamily="34" charset="0"/>
              </a:rPr>
              <a:t> fluctuates in recent years between </a:t>
            </a:r>
            <a:r>
              <a:rPr lang="en-US" sz="1400" dirty="0" smtClean="0">
                <a:solidFill>
                  <a:srgbClr val="008000"/>
                </a:solidFill>
                <a:latin typeface="Verdana" pitchFamily="34" charset="0"/>
              </a:rPr>
              <a:t>11% and 13.7%.</a:t>
            </a:r>
          </a:p>
          <a:p>
            <a:pPr algn="just">
              <a:buFontTx/>
              <a:buChar char="•"/>
            </a:pPr>
            <a:endParaRPr lang="en-US" sz="1400" dirty="0" smtClean="0">
              <a:solidFill>
                <a:srgbClr val="336699"/>
              </a:solidFill>
              <a:latin typeface="Verdana" pitchFamily="34" charset="0"/>
            </a:endParaRPr>
          </a:p>
          <a:p>
            <a:pPr algn="just">
              <a:buFontTx/>
              <a:buChar char="•"/>
            </a:pPr>
            <a:r>
              <a:rPr lang="en-US" sz="1400" dirty="0" smtClean="0">
                <a:solidFill>
                  <a:srgbClr val="336699"/>
                </a:solidFill>
                <a:latin typeface="Verdana" pitchFamily="34" charset="0"/>
              </a:rPr>
              <a:t>The </a:t>
            </a:r>
            <a:r>
              <a:rPr lang="en-US" sz="1400" dirty="0" smtClean="0">
                <a:solidFill>
                  <a:srgbClr val="008000"/>
                </a:solidFill>
                <a:latin typeface="Verdana" pitchFamily="34" charset="0"/>
              </a:rPr>
              <a:t>housing deficit is 17%</a:t>
            </a:r>
            <a:r>
              <a:rPr lang="en-US" sz="1400" dirty="0" smtClean="0">
                <a:solidFill>
                  <a:srgbClr val="336699"/>
                </a:solidFill>
                <a:latin typeface="Verdana" pitchFamily="34" charset="0"/>
              </a:rPr>
              <a:t>.</a:t>
            </a:r>
          </a:p>
          <a:p>
            <a:pPr algn="just"/>
            <a:endParaRPr lang="en-US" sz="1400" dirty="0" smtClean="0">
              <a:solidFill>
                <a:srgbClr val="336699"/>
              </a:solidFill>
              <a:latin typeface="Verdana" pitchFamily="34" charset="0"/>
            </a:endParaRPr>
          </a:p>
          <a:p>
            <a:pPr algn="just"/>
            <a:endParaRPr lang="en-US" sz="1400" dirty="0" smtClean="0">
              <a:solidFill>
                <a:srgbClr val="336699"/>
              </a:solidFill>
              <a:latin typeface="Verdana" pitchFamily="34" charset="0"/>
            </a:endParaRPr>
          </a:p>
          <a:p>
            <a:pPr algn="just"/>
            <a:r>
              <a:rPr lang="en-US" sz="1400" dirty="0" smtClean="0">
                <a:solidFill>
                  <a:srgbClr val="008000"/>
                </a:solidFill>
                <a:latin typeface="Verdana" pitchFamily="34" charset="0"/>
              </a:rPr>
              <a:t>Public utilities access </a:t>
            </a:r>
            <a:r>
              <a:rPr lang="en-US" sz="1400" dirty="0" smtClean="0">
                <a:solidFill>
                  <a:srgbClr val="336699"/>
                </a:solidFill>
                <a:latin typeface="Verdana" pitchFamily="34" charset="0"/>
              </a:rPr>
              <a:t>(water and swages) near </a:t>
            </a:r>
            <a:r>
              <a:rPr lang="en-US" sz="1400" dirty="0" smtClean="0">
                <a:solidFill>
                  <a:srgbClr val="008000"/>
                </a:solidFill>
                <a:latin typeface="Verdana" pitchFamily="34" charset="0"/>
              </a:rPr>
              <a:t>90%</a:t>
            </a:r>
            <a:r>
              <a:rPr lang="en-US" sz="1400" dirty="0" smtClean="0">
                <a:solidFill>
                  <a:srgbClr val="336699"/>
                </a:solidFill>
                <a:latin typeface="Verdana" pitchFamily="34" charset="0"/>
              </a:rPr>
              <a:t>; </a:t>
            </a:r>
            <a:r>
              <a:rPr lang="en-US" sz="1400" dirty="0" smtClean="0">
                <a:solidFill>
                  <a:srgbClr val="008000"/>
                </a:solidFill>
                <a:latin typeface="Verdana" pitchFamily="34" charset="0"/>
              </a:rPr>
              <a:t>electricity 98%</a:t>
            </a:r>
            <a:r>
              <a:rPr lang="en-US" sz="1400" dirty="0" smtClean="0">
                <a:solidFill>
                  <a:srgbClr val="336699"/>
                </a:solidFill>
                <a:latin typeface="Verdana" pitchFamily="34" charset="0"/>
              </a:rPr>
              <a:t>.</a:t>
            </a:r>
          </a:p>
          <a:p>
            <a:pPr algn="just"/>
            <a:endParaRPr lang="en-US" sz="1200" b="0" dirty="0"/>
          </a:p>
          <a:p>
            <a:pPr algn="just">
              <a:buFontTx/>
              <a:buChar char="•"/>
            </a:pPr>
            <a:endParaRPr lang="es-ES" sz="1200" b="0" dirty="0"/>
          </a:p>
        </p:txBody>
      </p:sp>
      <p:sp>
        <p:nvSpPr>
          <p:cNvPr id="13317" name="Text Box 9"/>
          <p:cNvSpPr txBox="1">
            <a:spLocks noChangeArrowheads="1"/>
          </p:cNvSpPr>
          <p:nvPr/>
        </p:nvSpPr>
        <p:spPr bwMode="auto">
          <a:xfrm>
            <a:off x="7848600" y="5786454"/>
            <a:ext cx="1152525" cy="153888"/>
          </a:xfrm>
          <a:prstGeom prst="rect">
            <a:avLst/>
          </a:prstGeom>
          <a:noFill/>
          <a:ln w="9525" algn="ctr">
            <a:noFill/>
            <a:miter lim="800000"/>
            <a:headEnd/>
            <a:tailEnd/>
          </a:ln>
          <a:effectLst/>
        </p:spPr>
        <p:txBody>
          <a:bodyPr lIns="0" rIns="0" bIns="0">
            <a:spAutoFit/>
          </a:bodyPr>
          <a:lstStyle/>
          <a:p>
            <a:pPr algn="r">
              <a:spcBef>
                <a:spcPct val="50000"/>
              </a:spcBef>
            </a:pPr>
            <a:r>
              <a:rPr lang="es-CO" sz="700" dirty="0">
                <a:solidFill>
                  <a:srgbClr val="336699"/>
                </a:solidFill>
                <a:latin typeface="Verdana" pitchFamily="34" charset="0"/>
              </a:rPr>
              <a:t>Fuente: </a:t>
            </a:r>
            <a:r>
              <a:rPr lang="es-CO" sz="700" dirty="0" smtClean="0">
                <a:solidFill>
                  <a:srgbClr val="336699"/>
                </a:solidFill>
                <a:latin typeface="Verdana" pitchFamily="34" charset="0"/>
              </a:rPr>
              <a:t>DANE</a:t>
            </a:r>
            <a:endParaRPr lang="es-ES" sz="700" dirty="0">
              <a:solidFill>
                <a:srgbClr val="336699"/>
              </a:solidFill>
              <a:latin typeface="Verdana" pitchFamily="34" charset="0"/>
            </a:endParaRPr>
          </a:p>
        </p:txBody>
      </p:sp>
      <p:sp>
        <p:nvSpPr>
          <p:cNvPr id="7" name="Text Box 13"/>
          <p:cNvSpPr txBox="1">
            <a:spLocks noChangeArrowheads="1"/>
          </p:cNvSpPr>
          <p:nvPr/>
        </p:nvSpPr>
        <p:spPr bwMode="auto">
          <a:xfrm>
            <a:off x="8286776" y="6643710"/>
            <a:ext cx="785818" cy="169277"/>
          </a:xfrm>
          <a:prstGeom prst="rect">
            <a:avLst/>
          </a:prstGeom>
          <a:noFill/>
          <a:ln w="9525">
            <a:noFill/>
            <a:miter lim="800000"/>
            <a:headEnd/>
            <a:tailEnd/>
          </a:ln>
        </p:spPr>
        <p:txBody>
          <a:bodyPr wrap="square" lIns="0" rIns="0" bIns="0">
            <a:spAutoFit/>
          </a:bodyPr>
          <a:lstStyle/>
          <a:p>
            <a:pPr algn="r">
              <a:spcBef>
                <a:spcPct val="50000"/>
              </a:spcBef>
            </a:pPr>
            <a:r>
              <a:rPr lang="es-CO" sz="800" b="1" dirty="0">
                <a:solidFill>
                  <a:schemeClr val="accent1">
                    <a:lumMod val="60000"/>
                    <a:lumOff val="40000"/>
                  </a:schemeClr>
                </a:solidFill>
                <a:latin typeface="Verdana" pitchFamily="34" charset="0"/>
              </a:rPr>
              <a:t>ORI – </a:t>
            </a:r>
            <a:r>
              <a:rPr lang="es-CO" sz="800" b="1" dirty="0" smtClean="0">
                <a:solidFill>
                  <a:schemeClr val="accent1">
                    <a:lumMod val="60000"/>
                    <a:lumOff val="40000"/>
                  </a:schemeClr>
                </a:solidFill>
                <a:latin typeface="Verdana" pitchFamily="34" charset="0"/>
              </a:rPr>
              <a:t>2013 </a:t>
            </a:r>
            <a:endParaRPr lang="es-ES" sz="800" b="1" dirty="0">
              <a:solidFill>
                <a:schemeClr val="accent1">
                  <a:lumMod val="60000"/>
                  <a:lumOff val="40000"/>
                </a:schemeClr>
              </a:solidFill>
              <a:latin typeface="Verdana" pitchFamily="34" charset="0"/>
            </a:endParaRPr>
          </a:p>
        </p:txBody>
      </p:sp>
    </p:spTree>
    <p:extLst>
      <p:ext uri="{BB962C8B-B14F-4D97-AF65-F5344CB8AC3E}">
        <p14:creationId xmlns:p14="http://schemas.microsoft.com/office/powerpoint/2010/main" val="27382279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rchivo:Victor H Hernandez Cali Plaza de Caycedol.jpg">
            <a:hlinkClick r:id="rId2"/>
          </p:cNvPr>
          <p:cNvPicPr>
            <a:picLocks noChangeAspect="1" noChangeArrowheads="1"/>
          </p:cNvPicPr>
          <p:nvPr/>
        </p:nvPicPr>
        <p:blipFill>
          <a:blip r:embed="rId3"/>
          <a:srcRect/>
          <a:stretch>
            <a:fillRect/>
          </a:stretch>
        </p:blipFill>
        <p:spPr bwMode="auto">
          <a:xfrm>
            <a:off x="0" y="1428736"/>
            <a:ext cx="5435600" cy="4076700"/>
          </a:xfrm>
          <a:prstGeom prst="rect">
            <a:avLst/>
          </a:prstGeom>
          <a:noFill/>
          <a:ln w="9525">
            <a:noFill/>
            <a:miter lim="800000"/>
            <a:headEnd/>
            <a:tailEnd/>
          </a:ln>
        </p:spPr>
      </p:pic>
      <p:sp>
        <p:nvSpPr>
          <p:cNvPr id="248835" name="Rectangle 3"/>
          <p:cNvSpPr>
            <a:spLocks noGrp="1" noChangeArrowheads="1"/>
          </p:cNvSpPr>
          <p:nvPr>
            <p:ph type="title"/>
          </p:nvPr>
        </p:nvSpPr>
        <p:spPr>
          <a:xfrm>
            <a:off x="179388" y="5500702"/>
            <a:ext cx="4032250" cy="539750"/>
          </a:xfrm>
        </p:spPr>
        <p:txBody>
          <a:bodyPr/>
          <a:lstStyle/>
          <a:p>
            <a:pPr eaLnBrk="1" hangingPunct="1">
              <a:defRPr/>
            </a:pPr>
            <a:r>
              <a:rPr lang="en-US" sz="1400" b="1" dirty="0" smtClean="0">
                <a:solidFill>
                  <a:schemeClr val="accent1">
                    <a:lumMod val="75000"/>
                  </a:schemeClr>
                </a:solidFill>
                <a:latin typeface="Verdana" pitchFamily="34" charset="0"/>
              </a:rPr>
              <a:t>Downtown Square</a:t>
            </a:r>
            <a:r>
              <a:rPr lang="en-US" sz="1400" dirty="0" smtClean="0">
                <a:solidFill>
                  <a:schemeClr val="accent1">
                    <a:lumMod val="75000"/>
                  </a:schemeClr>
                </a:solidFill>
                <a:effectLst/>
                <a:latin typeface="Verdana" pitchFamily="34" charset="0"/>
              </a:rPr>
              <a:t>, Plaza de </a:t>
            </a:r>
            <a:r>
              <a:rPr lang="en-US" sz="1400" dirty="0" err="1" smtClean="0">
                <a:solidFill>
                  <a:schemeClr val="accent1">
                    <a:lumMod val="75000"/>
                  </a:schemeClr>
                </a:solidFill>
                <a:effectLst/>
                <a:latin typeface="Verdana" pitchFamily="34" charset="0"/>
              </a:rPr>
              <a:t>Caycedo</a:t>
            </a:r>
            <a:endParaRPr lang="en-US" sz="1400" dirty="0" smtClean="0">
              <a:solidFill>
                <a:schemeClr val="accent1">
                  <a:lumMod val="75000"/>
                </a:schemeClr>
              </a:solidFill>
              <a:effectLst/>
              <a:latin typeface="Verdana" pitchFamily="34" charset="0"/>
            </a:endParaRPr>
          </a:p>
        </p:txBody>
      </p:sp>
      <p:sp>
        <p:nvSpPr>
          <p:cNvPr id="14340" name="Text Box 5"/>
          <p:cNvSpPr txBox="1">
            <a:spLocks noChangeArrowheads="1"/>
          </p:cNvSpPr>
          <p:nvPr/>
        </p:nvSpPr>
        <p:spPr bwMode="auto">
          <a:xfrm>
            <a:off x="5724525" y="2024063"/>
            <a:ext cx="3168650" cy="258762"/>
          </a:xfrm>
          <a:prstGeom prst="rect">
            <a:avLst/>
          </a:prstGeom>
          <a:noFill/>
          <a:ln w="9525" algn="ctr">
            <a:noFill/>
            <a:miter lim="800000"/>
            <a:headEnd/>
            <a:tailEnd/>
          </a:ln>
          <a:effectLst/>
        </p:spPr>
        <p:txBody>
          <a:bodyPr lIns="0" rIns="0" bIns="0">
            <a:spAutoFit/>
          </a:bodyPr>
          <a:lstStyle/>
          <a:p>
            <a:pPr algn="l">
              <a:buFontTx/>
              <a:buChar char="•"/>
            </a:pPr>
            <a:endParaRPr lang="es-ES" sz="1400" b="0"/>
          </a:p>
        </p:txBody>
      </p:sp>
      <p:sp>
        <p:nvSpPr>
          <p:cNvPr id="14341" name="Text Box 6"/>
          <p:cNvSpPr txBox="1">
            <a:spLocks noChangeArrowheads="1"/>
          </p:cNvSpPr>
          <p:nvPr/>
        </p:nvSpPr>
        <p:spPr bwMode="auto">
          <a:xfrm>
            <a:off x="5508625" y="1647989"/>
            <a:ext cx="3527425" cy="3585597"/>
          </a:xfrm>
          <a:prstGeom prst="rect">
            <a:avLst/>
          </a:prstGeom>
          <a:noFill/>
          <a:ln w="9525" algn="ctr">
            <a:noFill/>
            <a:miter lim="800000"/>
            <a:headEnd/>
            <a:tailEnd/>
          </a:ln>
          <a:effectLst/>
        </p:spPr>
        <p:txBody>
          <a:bodyPr wrap="square" lIns="0" rIns="0" bIns="0">
            <a:spAutoFit/>
          </a:bodyPr>
          <a:lstStyle/>
          <a:p>
            <a:pPr algn="l">
              <a:buFontTx/>
              <a:buChar char="•"/>
            </a:pPr>
            <a:r>
              <a:rPr lang="en-US" dirty="0" smtClean="0">
                <a:solidFill>
                  <a:srgbClr val="008000"/>
                </a:solidFill>
                <a:latin typeface="Verdana" pitchFamily="34" charset="0"/>
              </a:rPr>
              <a:t>Health Coverage</a:t>
            </a:r>
            <a:r>
              <a:rPr lang="en-US" dirty="0" smtClean="0">
                <a:solidFill>
                  <a:srgbClr val="336699"/>
                </a:solidFill>
                <a:latin typeface="Verdana" pitchFamily="34" charset="0"/>
              </a:rPr>
              <a:t> under the public subsidized system (SISBEN) for the lower income population </a:t>
            </a:r>
            <a:r>
              <a:rPr lang="en-US" dirty="0" smtClean="0">
                <a:solidFill>
                  <a:srgbClr val="008000"/>
                </a:solidFill>
                <a:latin typeface="Verdana" pitchFamily="34" charset="0"/>
              </a:rPr>
              <a:t>(1 &amp; 2) 76</a:t>
            </a:r>
            <a:r>
              <a:rPr lang="en-US" dirty="0" smtClean="0">
                <a:solidFill>
                  <a:srgbClr val="336699"/>
                </a:solidFill>
                <a:latin typeface="Verdana" pitchFamily="34" charset="0"/>
              </a:rPr>
              <a:t>% </a:t>
            </a:r>
          </a:p>
          <a:p>
            <a:pPr algn="l"/>
            <a:r>
              <a:rPr lang="en-US" dirty="0" smtClean="0">
                <a:solidFill>
                  <a:srgbClr val="336699"/>
                </a:solidFill>
                <a:latin typeface="Verdana" pitchFamily="34" charset="0"/>
              </a:rPr>
              <a:t> </a:t>
            </a:r>
          </a:p>
          <a:p>
            <a:pPr algn="l">
              <a:buFontTx/>
              <a:buChar char="•"/>
            </a:pPr>
            <a:r>
              <a:rPr lang="en-US" dirty="0" smtClean="0">
                <a:solidFill>
                  <a:srgbClr val="336699"/>
                </a:solidFill>
                <a:latin typeface="Verdana" pitchFamily="34" charset="0"/>
              </a:rPr>
              <a:t>Education:</a:t>
            </a:r>
          </a:p>
          <a:p>
            <a:pPr lvl="1" algn="l">
              <a:buFontTx/>
              <a:buChar char="•"/>
            </a:pPr>
            <a:r>
              <a:rPr lang="en-US" dirty="0" smtClean="0">
                <a:solidFill>
                  <a:srgbClr val="336699"/>
                </a:solidFill>
                <a:latin typeface="Verdana" pitchFamily="34" charset="0"/>
              </a:rPr>
              <a:t>Illiteracy 4.5 %</a:t>
            </a:r>
          </a:p>
          <a:p>
            <a:pPr lvl="1" algn="l">
              <a:buFontTx/>
              <a:buChar char="•"/>
            </a:pPr>
            <a:r>
              <a:rPr lang="en-US" dirty="0" smtClean="0">
                <a:solidFill>
                  <a:srgbClr val="336699"/>
                </a:solidFill>
                <a:latin typeface="Verdana" pitchFamily="34" charset="0"/>
              </a:rPr>
              <a:t>Elementary ed.: 35%</a:t>
            </a:r>
          </a:p>
          <a:p>
            <a:pPr lvl="1" algn="l">
              <a:buFontTx/>
              <a:buChar char="•"/>
            </a:pPr>
            <a:r>
              <a:rPr lang="en-US" dirty="0" smtClean="0">
                <a:solidFill>
                  <a:srgbClr val="336699"/>
                </a:solidFill>
                <a:latin typeface="Verdana" pitchFamily="34" charset="0"/>
              </a:rPr>
              <a:t>Secondary ed.: 22%</a:t>
            </a:r>
          </a:p>
          <a:p>
            <a:pPr lvl="1" algn="l">
              <a:buFontTx/>
              <a:buChar char="•"/>
            </a:pPr>
            <a:r>
              <a:rPr lang="en-US" dirty="0" smtClean="0">
                <a:solidFill>
                  <a:srgbClr val="336699"/>
                </a:solidFill>
                <a:latin typeface="Verdana" pitchFamily="34" charset="0"/>
              </a:rPr>
              <a:t>Beyond High School: 19%</a:t>
            </a:r>
          </a:p>
          <a:p>
            <a:pPr lvl="1" algn="l"/>
            <a:endParaRPr lang="en-US" sz="1400" dirty="0" smtClean="0">
              <a:solidFill>
                <a:srgbClr val="336699"/>
              </a:solidFill>
              <a:latin typeface="Verdana" pitchFamily="34" charset="0"/>
            </a:endParaRPr>
          </a:p>
        </p:txBody>
      </p:sp>
      <p:sp>
        <p:nvSpPr>
          <p:cNvPr id="8" name="Text Box 13"/>
          <p:cNvSpPr txBox="1">
            <a:spLocks noChangeArrowheads="1"/>
          </p:cNvSpPr>
          <p:nvPr/>
        </p:nvSpPr>
        <p:spPr bwMode="auto">
          <a:xfrm>
            <a:off x="8286776" y="6643710"/>
            <a:ext cx="785818" cy="169277"/>
          </a:xfrm>
          <a:prstGeom prst="rect">
            <a:avLst/>
          </a:prstGeom>
          <a:noFill/>
          <a:ln w="9525">
            <a:noFill/>
            <a:miter lim="800000"/>
            <a:headEnd/>
            <a:tailEnd/>
          </a:ln>
        </p:spPr>
        <p:txBody>
          <a:bodyPr wrap="square" lIns="0" rIns="0" bIns="0">
            <a:spAutoFit/>
          </a:bodyPr>
          <a:lstStyle/>
          <a:p>
            <a:pPr algn="r">
              <a:spcBef>
                <a:spcPct val="50000"/>
              </a:spcBef>
            </a:pPr>
            <a:r>
              <a:rPr lang="es-CO" sz="800" b="1" dirty="0">
                <a:solidFill>
                  <a:schemeClr val="accent1">
                    <a:lumMod val="60000"/>
                    <a:lumOff val="40000"/>
                  </a:schemeClr>
                </a:solidFill>
                <a:latin typeface="Verdana" pitchFamily="34" charset="0"/>
              </a:rPr>
              <a:t>ORI – </a:t>
            </a:r>
            <a:r>
              <a:rPr lang="es-CO" sz="800" b="1" dirty="0" smtClean="0">
                <a:solidFill>
                  <a:schemeClr val="accent1">
                    <a:lumMod val="60000"/>
                    <a:lumOff val="40000"/>
                  </a:schemeClr>
                </a:solidFill>
                <a:latin typeface="Verdana" pitchFamily="34" charset="0"/>
              </a:rPr>
              <a:t>2013 </a:t>
            </a:r>
            <a:endParaRPr lang="es-ES" sz="800" b="1" dirty="0">
              <a:solidFill>
                <a:schemeClr val="accent1">
                  <a:lumMod val="60000"/>
                  <a:lumOff val="40000"/>
                </a:schemeClr>
              </a:solidFill>
              <a:latin typeface="Verdana" pitchFamily="34" charset="0"/>
            </a:endParaRPr>
          </a:p>
        </p:txBody>
      </p:sp>
      <p:sp>
        <p:nvSpPr>
          <p:cNvPr id="9" name="Text Box 9"/>
          <p:cNvSpPr txBox="1">
            <a:spLocks noChangeArrowheads="1"/>
          </p:cNvSpPr>
          <p:nvPr/>
        </p:nvSpPr>
        <p:spPr bwMode="auto">
          <a:xfrm>
            <a:off x="7848600" y="5429264"/>
            <a:ext cx="1152525" cy="153888"/>
          </a:xfrm>
          <a:prstGeom prst="rect">
            <a:avLst/>
          </a:prstGeom>
          <a:noFill/>
          <a:ln w="9525" algn="ctr">
            <a:noFill/>
            <a:miter lim="800000"/>
            <a:headEnd/>
            <a:tailEnd/>
          </a:ln>
          <a:effectLst/>
        </p:spPr>
        <p:txBody>
          <a:bodyPr lIns="0" rIns="0" bIns="0">
            <a:spAutoFit/>
          </a:bodyPr>
          <a:lstStyle/>
          <a:p>
            <a:pPr algn="r">
              <a:spcBef>
                <a:spcPct val="50000"/>
              </a:spcBef>
            </a:pPr>
            <a:r>
              <a:rPr lang="es-CO" sz="700" dirty="0">
                <a:solidFill>
                  <a:srgbClr val="336699"/>
                </a:solidFill>
                <a:latin typeface="Verdana" pitchFamily="34" charset="0"/>
              </a:rPr>
              <a:t>Fuente: </a:t>
            </a:r>
            <a:r>
              <a:rPr lang="es-CO" sz="700" dirty="0" smtClean="0">
                <a:solidFill>
                  <a:srgbClr val="336699"/>
                </a:solidFill>
                <a:latin typeface="Verdana" pitchFamily="34" charset="0"/>
              </a:rPr>
              <a:t>DANE</a:t>
            </a:r>
            <a:endParaRPr lang="es-ES" sz="700" dirty="0">
              <a:solidFill>
                <a:srgbClr val="336699"/>
              </a:solidFill>
              <a:latin typeface="Verdana" pitchFamily="34" charset="0"/>
            </a:endParaRPr>
          </a:p>
        </p:txBody>
      </p:sp>
    </p:spTree>
    <p:extLst>
      <p:ext uri="{BB962C8B-B14F-4D97-AF65-F5344CB8AC3E}">
        <p14:creationId xmlns:p14="http://schemas.microsoft.com/office/powerpoint/2010/main" val="38615983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ugusto_Ilian_Rio_Cali_Cali"/>
          <p:cNvPicPr>
            <a:picLocks noChangeAspect="1" noChangeArrowheads="1"/>
          </p:cNvPicPr>
          <p:nvPr/>
        </p:nvPicPr>
        <p:blipFill>
          <a:blip r:embed="rId2"/>
          <a:srcRect/>
          <a:stretch>
            <a:fillRect/>
          </a:stretch>
        </p:blipFill>
        <p:spPr bwMode="auto">
          <a:xfrm>
            <a:off x="-32" y="569925"/>
            <a:ext cx="5724525" cy="4645025"/>
          </a:xfrm>
          <a:prstGeom prst="rect">
            <a:avLst/>
          </a:prstGeom>
          <a:noFill/>
          <a:ln w="9525">
            <a:noFill/>
            <a:miter lim="800000"/>
            <a:headEnd/>
            <a:tailEnd/>
          </a:ln>
        </p:spPr>
      </p:pic>
      <p:sp>
        <p:nvSpPr>
          <p:cNvPr id="249859" name="Rectangle 3"/>
          <p:cNvSpPr>
            <a:spLocks noGrp="1" noChangeArrowheads="1"/>
          </p:cNvSpPr>
          <p:nvPr>
            <p:ph type="title"/>
          </p:nvPr>
        </p:nvSpPr>
        <p:spPr>
          <a:xfrm>
            <a:off x="71406" y="5286388"/>
            <a:ext cx="5543550" cy="466725"/>
          </a:xfrm>
        </p:spPr>
        <p:txBody>
          <a:bodyPr/>
          <a:lstStyle/>
          <a:p>
            <a:pPr eaLnBrk="1" hangingPunct="1">
              <a:defRPr/>
            </a:pPr>
            <a:r>
              <a:rPr lang="en-US" sz="1600" b="1" smtClean="0">
                <a:solidFill>
                  <a:schemeClr val="accent1">
                    <a:lumMod val="75000"/>
                  </a:schemeClr>
                </a:solidFill>
                <a:latin typeface="Verdana" pitchFamily="34" charset="0"/>
              </a:rPr>
              <a:t>View of the Cali River and the Hotel District</a:t>
            </a:r>
          </a:p>
        </p:txBody>
      </p:sp>
      <p:sp>
        <p:nvSpPr>
          <p:cNvPr id="15364" name="Text Box 4"/>
          <p:cNvSpPr txBox="1">
            <a:spLocks noChangeArrowheads="1"/>
          </p:cNvSpPr>
          <p:nvPr/>
        </p:nvSpPr>
        <p:spPr bwMode="auto">
          <a:xfrm>
            <a:off x="5929322" y="1460218"/>
            <a:ext cx="2916237" cy="4355038"/>
          </a:xfrm>
          <a:prstGeom prst="rect">
            <a:avLst/>
          </a:prstGeom>
          <a:noFill/>
          <a:ln w="9525" algn="ctr">
            <a:noFill/>
            <a:miter lim="800000"/>
            <a:headEnd/>
            <a:tailEnd/>
          </a:ln>
          <a:effectLst/>
        </p:spPr>
        <p:txBody>
          <a:bodyPr lIns="0" rIns="0" bIns="0">
            <a:spAutoFit/>
          </a:bodyPr>
          <a:lstStyle/>
          <a:p>
            <a:pPr algn="l">
              <a:buFontTx/>
              <a:buChar char="•"/>
            </a:pPr>
            <a:r>
              <a:rPr lang="en-US" sz="2000" dirty="0" smtClean="0">
                <a:solidFill>
                  <a:srgbClr val="336699"/>
                </a:solidFill>
                <a:latin typeface="Verdana" pitchFamily="34" charset="0"/>
              </a:rPr>
              <a:t>Household </a:t>
            </a:r>
            <a:r>
              <a:rPr lang="en-US" sz="2000" dirty="0" smtClean="0">
                <a:solidFill>
                  <a:srgbClr val="008000"/>
                </a:solidFill>
                <a:latin typeface="Verdana" pitchFamily="34" charset="0"/>
              </a:rPr>
              <a:t>monthly</a:t>
            </a:r>
            <a:r>
              <a:rPr lang="en-US" sz="2000" dirty="0" smtClean="0">
                <a:solidFill>
                  <a:srgbClr val="336699"/>
                </a:solidFill>
                <a:latin typeface="Verdana" pitchFamily="34" charset="0"/>
              </a:rPr>
              <a:t> </a:t>
            </a:r>
            <a:r>
              <a:rPr lang="en-US" sz="2000" dirty="0" smtClean="0">
                <a:solidFill>
                  <a:srgbClr val="008000"/>
                </a:solidFill>
                <a:latin typeface="Verdana" pitchFamily="34" charset="0"/>
              </a:rPr>
              <a:t>average income </a:t>
            </a:r>
            <a:r>
              <a:rPr lang="en-US" sz="2000" dirty="0" smtClean="0">
                <a:solidFill>
                  <a:srgbClr val="336699"/>
                </a:solidFill>
                <a:latin typeface="Verdana" pitchFamily="34" charset="0"/>
              </a:rPr>
              <a:t>(2006 - 2007) $1.600.000 (</a:t>
            </a:r>
            <a:r>
              <a:rPr lang="en-US" sz="2000" dirty="0" err="1" smtClean="0">
                <a:solidFill>
                  <a:srgbClr val="336699"/>
                </a:solidFill>
                <a:latin typeface="Verdana" pitchFamily="34" charset="0"/>
              </a:rPr>
              <a:t>Aprox</a:t>
            </a:r>
            <a:r>
              <a:rPr lang="en-US" sz="2000" dirty="0" smtClean="0">
                <a:solidFill>
                  <a:srgbClr val="336699"/>
                </a:solidFill>
                <a:latin typeface="Verdana" pitchFamily="34" charset="0"/>
              </a:rPr>
              <a:t>. </a:t>
            </a:r>
            <a:r>
              <a:rPr lang="en-US" sz="2000" dirty="0" smtClean="0">
                <a:solidFill>
                  <a:srgbClr val="008000"/>
                </a:solidFill>
                <a:latin typeface="Verdana" pitchFamily="34" charset="0"/>
              </a:rPr>
              <a:t>USD 800</a:t>
            </a:r>
            <a:r>
              <a:rPr lang="en-US" sz="2000" dirty="0" smtClean="0">
                <a:solidFill>
                  <a:srgbClr val="336699"/>
                </a:solidFill>
                <a:latin typeface="Verdana" pitchFamily="34" charset="0"/>
              </a:rPr>
              <a:t>)</a:t>
            </a:r>
          </a:p>
          <a:p>
            <a:pPr lvl="1" algn="l">
              <a:buFontTx/>
              <a:buChar char="•"/>
            </a:pPr>
            <a:r>
              <a:rPr lang="en-US" sz="2000" dirty="0" smtClean="0">
                <a:solidFill>
                  <a:srgbClr val="336699"/>
                </a:solidFill>
                <a:latin typeface="Verdana" pitchFamily="34" charset="0"/>
              </a:rPr>
              <a:t>Insufficient 33.5%</a:t>
            </a:r>
          </a:p>
          <a:p>
            <a:pPr lvl="1" algn="l">
              <a:buFontTx/>
              <a:buChar char="•"/>
            </a:pPr>
            <a:r>
              <a:rPr lang="en-US" sz="2000" dirty="0" smtClean="0">
                <a:solidFill>
                  <a:srgbClr val="336699"/>
                </a:solidFill>
                <a:latin typeface="Verdana" pitchFamily="34" charset="0"/>
              </a:rPr>
              <a:t>Even 50.1%</a:t>
            </a:r>
          </a:p>
          <a:p>
            <a:pPr lvl="1" algn="l">
              <a:buFontTx/>
              <a:buChar char="•"/>
            </a:pPr>
            <a:r>
              <a:rPr lang="en-US" sz="2000" dirty="0" smtClean="0">
                <a:solidFill>
                  <a:srgbClr val="336699"/>
                </a:solidFill>
                <a:latin typeface="Verdana" pitchFamily="34" charset="0"/>
              </a:rPr>
              <a:t>Consider themselves poor: 42%</a:t>
            </a:r>
          </a:p>
          <a:p>
            <a:pPr algn="l">
              <a:buFontTx/>
              <a:buChar char="•"/>
            </a:pPr>
            <a:r>
              <a:rPr lang="en-US" sz="2000" dirty="0" smtClean="0">
                <a:solidFill>
                  <a:srgbClr val="336699"/>
                </a:solidFill>
                <a:latin typeface="Verdana" pitchFamily="34" charset="0"/>
              </a:rPr>
              <a:t>Members per household: 3.5</a:t>
            </a:r>
          </a:p>
          <a:p>
            <a:pPr algn="l">
              <a:buFontTx/>
              <a:buChar char="•"/>
            </a:pPr>
            <a:r>
              <a:rPr lang="en-US" sz="2000" dirty="0" smtClean="0">
                <a:solidFill>
                  <a:srgbClr val="336699"/>
                </a:solidFill>
                <a:latin typeface="Verdana" pitchFamily="34" charset="0"/>
              </a:rPr>
              <a:t>Home ownership: 50%</a:t>
            </a:r>
            <a:endParaRPr lang="es-ES" sz="2400" b="0" dirty="0"/>
          </a:p>
        </p:txBody>
      </p:sp>
      <p:sp>
        <p:nvSpPr>
          <p:cNvPr id="7" name="Text Box 13"/>
          <p:cNvSpPr txBox="1">
            <a:spLocks noChangeArrowheads="1"/>
          </p:cNvSpPr>
          <p:nvPr/>
        </p:nvSpPr>
        <p:spPr bwMode="auto">
          <a:xfrm>
            <a:off x="8286776" y="6643710"/>
            <a:ext cx="785818" cy="169277"/>
          </a:xfrm>
          <a:prstGeom prst="rect">
            <a:avLst/>
          </a:prstGeom>
          <a:noFill/>
          <a:ln w="9525">
            <a:noFill/>
            <a:miter lim="800000"/>
            <a:headEnd/>
            <a:tailEnd/>
          </a:ln>
        </p:spPr>
        <p:txBody>
          <a:bodyPr wrap="square" lIns="0" rIns="0" bIns="0">
            <a:spAutoFit/>
          </a:bodyPr>
          <a:lstStyle/>
          <a:p>
            <a:pPr algn="r">
              <a:spcBef>
                <a:spcPct val="50000"/>
              </a:spcBef>
            </a:pPr>
            <a:r>
              <a:rPr lang="es-CO" sz="800" b="1" dirty="0">
                <a:solidFill>
                  <a:schemeClr val="accent1">
                    <a:lumMod val="60000"/>
                    <a:lumOff val="40000"/>
                  </a:schemeClr>
                </a:solidFill>
                <a:latin typeface="Verdana" pitchFamily="34" charset="0"/>
              </a:rPr>
              <a:t>ORI – </a:t>
            </a:r>
            <a:r>
              <a:rPr lang="es-CO" sz="800" b="1" dirty="0" smtClean="0">
                <a:solidFill>
                  <a:schemeClr val="accent1">
                    <a:lumMod val="60000"/>
                    <a:lumOff val="40000"/>
                  </a:schemeClr>
                </a:solidFill>
                <a:latin typeface="Verdana" pitchFamily="34" charset="0"/>
              </a:rPr>
              <a:t>2013 </a:t>
            </a:r>
            <a:endParaRPr lang="es-ES" sz="800" b="1" dirty="0">
              <a:solidFill>
                <a:schemeClr val="accent1">
                  <a:lumMod val="60000"/>
                  <a:lumOff val="40000"/>
                </a:schemeClr>
              </a:solidFill>
              <a:latin typeface="Verdana" pitchFamily="34" charset="0"/>
            </a:endParaRPr>
          </a:p>
        </p:txBody>
      </p:sp>
      <p:sp>
        <p:nvSpPr>
          <p:cNvPr id="8" name="Text Box 9"/>
          <p:cNvSpPr txBox="1">
            <a:spLocks noChangeArrowheads="1"/>
          </p:cNvSpPr>
          <p:nvPr/>
        </p:nvSpPr>
        <p:spPr bwMode="auto">
          <a:xfrm>
            <a:off x="7403673" y="6381328"/>
            <a:ext cx="1152525" cy="153888"/>
          </a:xfrm>
          <a:prstGeom prst="rect">
            <a:avLst/>
          </a:prstGeom>
          <a:noFill/>
          <a:ln w="9525" algn="ctr">
            <a:noFill/>
            <a:miter lim="800000"/>
            <a:headEnd/>
            <a:tailEnd/>
          </a:ln>
          <a:effectLst/>
        </p:spPr>
        <p:txBody>
          <a:bodyPr lIns="0" rIns="0" bIns="0">
            <a:spAutoFit/>
          </a:bodyPr>
          <a:lstStyle/>
          <a:p>
            <a:pPr algn="r">
              <a:spcBef>
                <a:spcPct val="50000"/>
              </a:spcBef>
            </a:pPr>
            <a:r>
              <a:rPr lang="es-CO" sz="700" dirty="0">
                <a:solidFill>
                  <a:srgbClr val="336699"/>
                </a:solidFill>
                <a:latin typeface="Verdana" pitchFamily="34" charset="0"/>
              </a:rPr>
              <a:t>Fuente: </a:t>
            </a:r>
            <a:r>
              <a:rPr lang="es-CO" sz="700" dirty="0" smtClean="0">
                <a:solidFill>
                  <a:srgbClr val="336699"/>
                </a:solidFill>
                <a:latin typeface="Verdana" pitchFamily="34" charset="0"/>
              </a:rPr>
              <a:t>DANE</a:t>
            </a:r>
            <a:endParaRPr lang="es-ES" sz="700" dirty="0">
              <a:solidFill>
                <a:srgbClr val="336699"/>
              </a:solidFill>
              <a:latin typeface="Verdana" pitchFamily="34" charset="0"/>
            </a:endParaRPr>
          </a:p>
        </p:txBody>
      </p:sp>
    </p:spTree>
    <p:extLst>
      <p:ext uri="{BB962C8B-B14F-4D97-AF65-F5344CB8AC3E}">
        <p14:creationId xmlns:p14="http://schemas.microsoft.com/office/powerpoint/2010/main" val="10209340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1 Título"/>
          <p:cNvSpPr>
            <a:spLocks noGrp="1"/>
          </p:cNvSpPr>
          <p:nvPr>
            <p:ph type="title" idx="4294967295"/>
          </p:nvPr>
        </p:nvSpPr>
        <p:spPr>
          <a:xfrm>
            <a:off x="4645025" y="1214422"/>
            <a:ext cx="4089400" cy="766762"/>
          </a:xfrm>
          <a:noFill/>
        </p:spPr>
        <p:txBody>
          <a:bodyPr lIns="0" rIns="0" bIns="0" anchor="b">
            <a:normAutofit fontScale="90000"/>
          </a:bodyPr>
          <a:lstStyle/>
          <a:p>
            <a:pPr eaLnBrk="1" hangingPunct="1"/>
            <a:r>
              <a:rPr lang="es-CO" sz="2400" b="1" smtClean="0">
                <a:solidFill>
                  <a:srgbClr val="004F8A"/>
                </a:solidFill>
                <a:effectLst/>
                <a:latin typeface="Verdana" pitchFamily="34" charset="0"/>
              </a:rPr>
              <a:t>Universidad Javeriana in Colombia</a:t>
            </a:r>
          </a:p>
        </p:txBody>
      </p:sp>
      <p:sp>
        <p:nvSpPr>
          <p:cNvPr id="35842" name="Rectangle 5"/>
          <p:cNvSpPr>
            <a:spLocks noChangeArrowheads="1"/>
          </p:cNvSpPr>
          <p:nvPr/>
        </p:nvSpPr>
        <p:spPr bwMode="auto">
          <a:xfrm>
            <a:off x="4630591" y="3068960"/>
            <a:ext cx="4271962" cy="3139321"/>
          </a:xfrm>
          <a:prstGeom prst="rect">
            <a:avLst/>
          </a:prstGeom>
          <a:noFill/>
          <a:ln w="9525">
            <a:noFill/>
            <a:miter lim="800000"/>
            <a:headEnd/>
            <a:tailEnd/>
          </a:ln>
        </p:spPr>
        <p:txBody>
          <a:bodyPr anchor="ctr">
            <a:spAutoFit/>
          </a:bodyPr>
          <a:lstStyle/>
          <a:p>
            <a:pPr marL="179388" indent="-179388" algn="just" eaLnBrk="0" hangingPunct="0">
              <a:buClr>
                <a:srgbClr val="FFC000"/>
              </a:buClr>
              <a:buFont typeface="Symbol" pitchFamily="18" charset="2"/>
              <a:buChar char=""/>
            </a:pPr>
            <a:r>
              <a:rPr lang="en-US" b="0" dirty="0">
                <a:solidFill>
                  <a:srgbClr val="336699"/>
                </a:solidFill>
                <a:latin typeface="Verdana" pitchFamily="34" charset="0"/>
                <a:cs typeface="Times New Roman" pitchFamily="18" charset="0"/>
              </a:rPr>
              <a:t>Founded</a:t>
            </a:r>
            <a:r>
              <a:rPr lang="es-CO" b="0" dirty="0">
                <a:solidFill>
                  <a:srgbClr val="336699"/>
                </a:solidFill>
                <a:latin typeface="Verdana" pitchFamily="34" charset="0"/>
                <a:cs typeface="Times New Roman" pitchFamily="18" charset="0"/>
              </a:rPr>
              <a:t> in </a:t>
            </a:r>
            <a:r>
              <a:rPr lang="es-CO" b="0" dirty="0">
                <a:solidFill>
                  <a:srgbClr val="008000"/>
                </a:solidFill>
                <a:latin typeface="Verdana" pitchFamily="34" charset="0"/>
                <a:cs typeface="Times New Roman" pitchFamily="18" charset="0"/>
              </a:rPr>
              <a:t>1623</a:t>
            </a:r>
            <a:r>
              <a:rPr lang="es-CO" b="0" dirty="0">
                <a:solidFill>
                  <a:srgbClr val="336699"/>
                </a:solidFill>
                <a:latin typeface="Verdana" pitchFamily="34" charset="0"/>
                <a:cs typeface="Times New Roman" pitchFamily="18" charset="0"/>
              </a:rPr>
              <a:t>. </a:t>
            </a:r>
            <a:r>
              <a:rPr lang="en-US" b="0" dirty="0">
                <a:solidFill>
                  <a:srgbClr val="336699"/>
                </a:solidFill>
                <a:latin typeface="Verdana" pitchFamily="34" charset="0"/>
                <a:cs typeface="Times New Roman" pitchFamily="18" charset="0"/>
              </a:rPr>
              <a:t>First University in Nueva </a:t>
            </a:r>
            <a:r>
              <a:rPr lang="en-US" b="0" dirty="0" smtClean="0">
                <a:solidFill>
                  <a:srgbClr val="336699"/>
                </a:solidFill>
                <a:latin typeface="Verdana" pitchFamily="34" charset="0"/>
                <a:cs typeface="Times New Roman" pitchFamily="18" charset="0"/>
              </a:rPr>
              <a:t>Granada (Bogotá).</a:t>
            </a:r>
            <a:endParaRPr lang="en-US" b="0" dirty="0">
              <a:solidFill>
                <a:srgbClr val="336699"/>
              </a:solidFill>
              <a:latin typeface="Verdana" pitchFamily="34" charset="0"/>
              <a:cs typeface="Times New Roman" pitchFamily="18" charset="0"/>
            </a:endParaRPr>
          </a:p>
          <a:p>
            <a:pPr marL="179388" indent="-179388" algn="just" eaLnBrk="0" hangingPunct="0">
              <a:buClr>
                <a:srgbClr val="FFC000"/>
              </a:buClr>
              <a:buFont typeface="Symbol" pitchFamily="18" charset="2"/>
              <a:buChar char=""/>
            </a:pPr>
            <a:r>
              <a:rPr lang="en-US" b="0" dirty="0">
                <a:solidFill>
                  <a:srgbClr val="336699"/>
                </a:solidFill>
                <a:latin typeface="Verdana" pitchFamily="34" charset="0"/>
                <a:cs typeface="Times New Roman" pitchFamily="18" charset="0"/>
              </a:rPr>
              <a:t>In 1767 Jesuits were expelled from the country.</a:t>
            </a:r>
          </a:p>
          <a:p>
            <a:pPr marL="179388" indent="-179388" algn="just" eaLnBrk="0" hangingPunct="0">
              <a:buClr>
                <a:srgbClr val="FFC000"/>
              </a:buClr>
              <a:buFont typeface="Symbol" pitchFamily="18" charset="2"/>
              <a:buChar char=""/>
            </a:pPr>
            <a:r>
              <a:rPr lang="en-US" b="0" dirty="0">
                <a:solidFill>
                  <a:srgbClr val="336699"/>
                </a:solidFill>
                <a:latin typeface="Verdana" pitchFamily="34" charset="0"/>
                <a:cs typeface="Times New Roman" pitchFamily="18" charset="0"/>
              </a:rPr>
              <a:t>In 1844 Jesuits Returned.</a:t>
            </a:r>
          </a:p>
          <a:p>
            <a:pPr marL="179388" indent="-179388" algn="just" eaLnBrk="0" hangingPunct="0">
              <a:buClr>
                <a:srgbClr val="FFC000"/>
              </a:buClr>
              <a:buFont typeface="Symbol" pitchFamily="18" charset="2"/>
              <a:buChar char=""/>
            </a:pPr>
            <a:r>
              <a:rPr lang="en-US" b="0" dirty="0">
                <a:solidFill>
                  <a:srgbClr val="336699"/>
                </a:solidFill>
                <a:latin typeface="Verdana" pitchFamily="34" charset="0"/>
                <a:cs typeface="Times New Roman" pitchFamily="18" charset="0"/>
              </a:rPr>
              <a:t>In </a:t>
            </a:r>
            <a:r>
              <a:rPr lang="en-US" b="0" dirty="0">
                <a:solidFill>
                  <a:srgbClr val="008000"/>
                </a:solidFill>
                <a:latin typeface="Verdana" pitchFamily="34" charset="0"/>
                <a:cs typeface="Times New Roman" pitchFamily="18" charset="0"/>
              </a:rPr>
              <a:t>1930</a:t>
            </a:r>
            <a:r>
              <a:rPr lang="en-US" b="0" dirty="0">
                <a:solidFill>
                  <a:srgbClr val="336699"/>
                </a:solidFill>
                <a:latin typeface="Verdana" pitchFamily="34" charset="0"/>
                <a:cs typeface="Times New Roman" pitchFamily="18" charset="0"/>
              </a:rPr>
              <a:t> the University was re-established.</a:t>
            </a:r>
          </a:p>
          <a:p>
            <a:pPr marL="179388" indent="-179388" algn="just" eaLnBrk="0" hangingPunct="0">
              <a:buClr>
                <a:srgbClr val="FFC000"/>
              </a:buClr>
              <a:buFont typeface="Symbol" pitchFamily="18" charset="2"/>
              <a:buChar char=""/>
            </a:pPr>
            <a:r>
              <a:rPr lang="en-US" b="0" dirty="0">
                <a:solidFill>
                  <a:srgbClr val="336699"/>
                </a:solidFill>
                <a:latin typeface="Verdana" pitchFamily="34" charset="0"/>
                <a:cs typeface="Times New Roman" pitchFamily="18" charset="0"/>
              </a:rPr>
              <a:t>In </a:t>
            </a:r>
            <a:r>
              <a:rPr lang="en-US" b="0" dirty="0">
                <a:solidFill>
                  <a:srgbClr val="008000"/>
                </a:solidFill>
                <a:latin typeface="Verdana" pitchFamily="34" charset="0"/>
                <a:cs typeface="Times New Roman" pitchFamily="18" charset="0"/>
              </a:rPr>
              <a:t>1970 </a:t>
            </a:r>
            <a:r>
              <a:rPr lang="en-US" altLang="ja-JP" b="0" dirty="0" err="1">
                <a:solidFill>
                  <a:srgbClr val="008000"/>
                </a:solidFill>
                <a:latin typeface="Verdana" pitchFamily="34" charset="0"/>
                <a:cs typeface="Times New Roman" pitchFamily="18" charset="0"/>
              </a:rPr>
              <a:t>Javeriana</a:t>
            </a:r>
            <a:r>
              <a:rPr lang="en-US" altLang="ja-JP" b="0" dirty="0">
                <a:solidFill>
                  <a:srgbClr val="008000"/>
                </a:solidFill>
                <a:latin typeface="Verdana" pitchFamily="34" charset="0"/>
                <a:cs typeface="Times New Roman" pitchFamily="18" charset="0"/>
              </a:rPr>
              <a:t> Cali</a:t>
            </a:r>
            <a:r>
              <a:rPr lang="en-US" altLang="ja-JP" b="0" dirty="0">
                <a:solidFill>
                  <a:srgbClr val="336699"/>
                </a:solidFill>
                <a:latin typeface="Verdana" pitchFamily="34" charset="0"/>
                <a:cs typeface="Times New Roman" pitchFamily="18" charset="0"/>
              </a:rPr>
              <a:t> was founded and included within its academic perspective a </a:t>
            </a:r>
            <a:r>
              <a:rPr lang="en-US" altLang="ja-JP" b="0" dirty="0">
                <a:solidFill>
                  <a:srgbClr val="008000"/>
                </a:solidFill>
                <a:latin typeface="Verdana" pitchFamily="34" charset="0"/>
                <a:cs typeface="Times New Roman" pitchFamily="18" charset="0"/>
              </a:rPr>
              <a:t>regional focus</a:t>
            </a:r>
            <a:r>
              <a:rPr lang="en-US" altLang="ja-JP" b="0" dirty="0">
                <a:solidFill>
                  <a:srgbClr val="336699"/>
                </a:solidFill>
                <a:latin typeface="Verdana" pitchFamily="34" charset="0"/>
                <a:cs typeface="Times New Roman" pitchFamily="18" charset="0"/>
              </a:rPr>
              <a:t>.</a:t>
            </a:r>
            <a:endParaRPr lang="en-US" b="0" dirty="0">
              <a:solidFill>
                <a:srgbClr val="336699"/>
              </a:solidFill>
              <a:latin typeface="Verdana" pitchFamily="34" charset="0"/>
              <a:cs typeface="Times New Roman" pitchFamily="18" charset="0"/>
            </a:endParaRPr>
          </a:p>
        </p:txBody>
      </p:sp>
      <p:pic>
        <p:nvPicPr>
          <p:cNvPr id="35843" name="Picture 8" descr="Primera puerta - blanco"/>
          <p:cNvPicPr>
            <a:picLocks noChangeAspect="1" noChangeArrowheads="1"/>
          </p:cNvPicPr>
          <p:nvPr/>
        </p:nvPicPr>
        <p:blipFill>
          <a:blip r:embed="rId3" cstate="print">
            <a:clrChange>
              <a:clrFrom>
                <a:srgbClr val="FFFFFF"/>
              </a:clrFrom>
              <a:clrTo>
                <a:srgbClr val="FFFFFF">
                  <a:alpha val="0"/>
                </a:srgbClr>
              </a:clrTo>
            </a:clrChange>
            <a:lum contrast="24000"/>
          </a:blip>
          <a:srcRect l="3932" t="5421" r="4657" b="9393"/>
          <a:stretch>
            <a:fillRect/>
          </a:stretch>
        </p:blipFill>
        <p:spPr bwMode="auto">
          <a:xfrm>
            <a:off x="-119283" y="642918"/>
            <a:ext cx="4547267" cy="5378370"/>
          </a:xfrm>
          <a:prstGeom prst="rect">
            <a:avLst/>
          </a:prstGeom>
          <a:noFill/>
          <a:ln w="9525">
            <a:noFill/>
            <a:miter lim="800000"/>
            <a:headEnd/>
            <a:tailEnd/>
          </a:ln>
        </p:spPr>
      </p:pic>
      <p:sp>
        <p:nvSpPr>
          <p:cNvPr id="35844" name="5 Rectángulo"/>
          <p:cNvSpPr>
            <a:spLocks noChangeArrowheads="1"/>
          </p:cNvSpPr>
          <p:nvPr/>
        </p:nvSpPr>
        <p:spPr bwMode="auto">
          <a:xfrm>
            <a:off x="4645025" y="2460621"/>
            <a:ext cx="1387475" cy="396875"/>
          </a:xfrm>
          <a:prstGeom prst="rect">
            <a:avLst/>
          </a:prstGeom>
          <a:noFill/>
          <a:ln w="9525">
            <a:noFill/>
            <a:miter lim="800000"/>
            <a:headEnd/>
            <a:tailEnd/>
          </a:ln>
        </p:spPr>
        <p:txBody>
          <a:bodyPr>
            <a:spAutoFit/>
          </a:bodyPr>
          <a:lstStyle/>
          <a:p>
            <a:r>
              <a:rPr lang="es-CO" sz="2000" dirty="0" err="1">
                <a:solidFill>
                  <a:srgbClr val="004F8A"/>
                </a:solidFill>
                <a:latin typeface="Verdana" pitchFamily="34" charset="0"/>
              </a:rPr>
              <a:t>History</a:t>
            </a:r>
            <a:r>
              <a:rPr lang="es-CO" sz="2000" dirty="0">
                <a:solidFill>
                  <a:srgbClr val="004F8A"/>
                </a:solidFill>
                <a:latin typeface="Verdana" pitchFamily="34" charset="0"/>
              </a:rPr>
              <a:t>:</a:t>
            </a:r>
          </a:p>
        </p:txBody>
      </p:sp>
      <p:sp>
        <p:nvSpPr>
          <p:cNvPr id="6" name="Text Box 13"/>
          <p:cNvSpPr txBox="1">
            <a:spLocks noChangeArrowheads="1"/>
          </p:cNvSpPr>
          <p:nvPr/>
        </p:nvSpPr>
        <p:spPr bwMode="auto">
          <a:xfrm>
            <a:off x="8286776" y="6643710"/>
            <a:ext cx="785818" cy="169277"/>
          </a:xfrm>
          <a:prstGeom prst="rect">
            <a:avLst/>
          </a:prstGeom>
          <a:noFill/>
          <a:ln w="9525">
            <a:noFill/>
            <a:miter lim="800000"/>
            <a:headEnd/>
            <a:tailEnd/>
          </a:ln>
        </p:spPr>
        <p:txBody>
          <a:bodyPr wrap="square" lIns="0" rIns="0" bIns="0">
            <a:spAutoFit/>
          </a:bodyPr>
          <a:lstStyle/>
          <a:p>
            <a:pPr algn="r">
              <a:spcBef>
                <a:spcPct val="50000"/>
              </a:spcBef>
            </a:pPr>
            <a:r>
              <a:rPr lang="es-CO" sz="800" b="1" dirty="0">
                <a:solidFill>
                  <a:schemeClr val="accent1">
                    <a:lumMod val="60000"/>
                    <a:lumOff val="40000"/>
                  </a:schemeClr>
                </a:solidFill>
                <a:latin typeface="Verdana" pitchFamily="34" charset="0"/>
              </a:rPr>
              <a:t>ORI – </a:t>
            </a:r>
            <a:r>
              <a:rPr lang="es-CO" sz="800" b="1" dirty="0" smtClean="0">
                <a:solidFill>
                  <a:schemeClr val="accent1">
                    <a:lumMod val="60000"/>
                    <a:lumOff val="40000"/>
                  </a:schemeClr>
                </a:solidFill>
                <a:latin typeface="Verdana" pitchFamily="34" charset="0"/>
              </a:rPr>
              <a:t>2013 </a:t>
            </a:r>
            <a:endParaRPr lang="es-ES" sz="800" b="1" dirty="0">
              <a:solidFill>
                <a:schemeClr val="accent1">
                  <a:lumMod val="60000"/>
                  <a:lumOff val="40000"/>
                </a:schemeClr>
              </a:solidFill>
              <a:latin typeface="Verdana" pitchFamily="34" charset="0"/>
            </a:endParaRPr>
          </a:p>
        </p:txBody>
      </p:sp>
    </p:spTree>
    <p:extLst>
      <p:ext uri="{BB962C8B-B14F-4D97-AF65-F5344CB8AC3E}">
        <p14:creationId xmlns:p14="http://schemas.microsoft.com/office/powerpoint/2010/main" val="320762896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2 Marcador de contenido"/>
          <p:cNvSpPr>
            <a:spLocks noGrp="1"/>
          </p:cNvSpPr>
          <p:nvPr>
            <p:ph idx="4294967295"/>
          </p:nvPr>
        </p:nvSpPr>
        <p:spPr>
          <a:xfrm>
            <a:off x="228600" y="2357430"/>
            <a:ext cx="2271698" cy="3286148"/>
          </a:xfrm>
          <a:noFill/>
          <a:ln w="28575">
            <a:solidFill>
              <a:srgbClr val="FFCC00"/>
            </a:solidFill>
          </a:ln>
        </p:spPr>
        <p:txBody>
          <a:bodyPr/>
          <a:lstStyle/>
          <a:p>
            <a:pPr marL="182563" lvl="1" indent="-182563" algn="just" eaLnBrk="1" hangingPunct="1"/>
            <a:endParaRPr lang="en-US" sz="1300" dirty="0" smtClean="0">
              <a:solidFill>
                <a:srgbClr val="336699"/>
              </a:solidFill>
              <a:effectLst/>
              <a:latin typeface="Verdana" pitchFamily="34" charset="0"/>
            </a:endParaRPr>
          </a:p>
          <a:p>
            <a:pPr marL="182563" lvl="1" indent="-182563" algn="just" eaLnBrk="1" hangingPunct="1"/>
            <a:r>
              <a:rPr lang="en-US" sz="1300" dirty="0" smtClean="0">
                <a:solidFill>
                  <a:srgbClr val="336699"/>
                </a:solidFill>
                <a:effectLst/>
                <a:latin typeface="Verdana" pitchFamily="34" charset="0"/>
              </a:rPr>
              <a:t>Number of </a:t>
            </a:r>
            <a:r>
              <a:rPr lang="en-US" sz="1300" dirty="0" smtClean="0">
                <a:solidFill>
                  <a:srgbClr val="336699"/>
                </a:solidFill>
                <a:latin typeface="Verdana" pitchFamily="34" charset="0"/>
              </a:rPr>
              <a:t>regular students, 2012: 6,705 </a:t>
            </a:r>
            <a:endParaRPr lang="en-US" sz="1300" dirty="0" smtClean="0">
              <a:solidFill>
                <a:srgbClr val="336699"/>
              </a:solidFill>
              <a:effectLst/>
              <a:latin typeface="Verdana" pitchFamily="34" charset="0"/>
            </a:endParaRPr>
          </a:p>
          <a:p>
            <a:pPr marL="582613" lvl="2" indent="-182563" algn="just"/>
            <a:r>
              <a:rPr lang="es-CO" sz="1050" dirty="0" err="1" smtClean="0">
                <a:solidFill>
                  <a:srgbClr val="336699"/>
                </a:solidFill>
                <a:latin typeface="Verdana" pitchFamily="34" charset="0"/>
              </a:rPr>
              <a:t>Undergraduate</a:t>
            </a:r>
            <a:r>
              <a:rPr lang="es-CO" sz="1050" dirty="0" smtClean="0">
                <a:solidFill>
                  <a:srgbClr val="336699"/>
                </a:solidFill>
                <a:latin typeface="Verdana" pitchFamily="34" charset="0"/>
              </a:rPr>
              <a:t>: 5,728</a:t>
            </a:r>
          </a:p>
          <a:p>
            <a:pPr marL="582613" lvl="2" indent="-182563" algn="just"/>
            <a:r>
              <a:rPr lang="es-CO" sz="1050" dirty="0" err="1" smtClean="0">
                <a:solidFill>
                  <a:srgbClr val="336699"/>
                </a:solidFill>
                <a:latin typeface="Verdana" pitchFamily="34" charset="0"/>
              </a:rPr>
              <a:t>Graduate</a:t>
            </a:r>
            <a:r>
              <a:rPr lang="es-CO" sz="1050" dirty="0" smtClean="0">
                <a:solidFill>
                  <a:srgbClr val="336699"/>
                </a:solidFill>
                <a:latin typeface="Verdana" pitchFamily="34" charset="0"/>
              </a:rPr>
              <a:t>: 977</a:t>
            </a:r>
          </a:p>
          <a:p>
            <a:pPr marL="582613" lvl="2" indent="-182563" algn="just"/>
            <a:r>
              <a:rPr lang="es-CO" sz="1050" dirty="0" err="1" smtClean="0">
                <a:solidFill>
                  <a:srgbClr val="336699"/>
                </a:solidFill>
                <a:latin typeface="Verdana" pitchFamily="34" charset="0"/>
              </a:rPr>
              <a:t>Others</a:t>
            </a:r>
            <a:r>
              <a:rPr lang="es-CO" sz="1050" dirty="0" smtClean="0">
                <a:solidFill>
                  <a:srgbClr val="336699"/>
                </a:solidFill>
                <a:latin typeface="Verdana" pitchFamily="34" charset="0"/>
              </a:rPr>
              <a:t>: 6,705 </a:t>
            </a:r>
            <a:endParaRPr lang="en-US" sz="1050" dirty="0" smtClean="0">
              <a:solidFill>
                <a:srgbClr val="336699"/>
              </a:solidFill>
              <a:effectLst/>
              <a:latin typeface="Verdana" pitchFamily="34" charset="0"/>
            </a:endParaRPr>
          </a:p>
          <a:p>
            <a:pPr marL="182563" lvl="1" indent="-182563" algn="just" eaLnBrk="1" hangingPunct="1"/>
            <a:r>
              <a:rPr lang="en-US" sz="1300" dirty="0" smtClean="0">
                <a:solidFill>
                  <a:srgbClr val="336699"/>
                </a:solidFill>
                <a:effectLst/>
                <a:latin typeface="Verdana" pitchFamily="34" charset="0"/>
              </a:rPr>
              <a:t>About 30% of our students belong  to the lowest income families of the southwestern Colombia (Valle del Cauca, Cauca y Nariño).</a:t>
            </a:r>
          </a:p>
          <a:p>
            <a:pPr marL="182563" lvl="1" indent="-182563" algn="just" eaLnBrk="1" hangingPunct="1"/>
            <a:r>
              <a:rPr lang="en-US" sz="1300" dirty="0" smtClean="0">
                <a:solidFill>
                  <a:srgbClr val="336699"/>
                </a:solidFill>
                <a:effectLst/>
                <a:latin typeface="Verdana" pitchFamily="34" charset="0"/>
              </a:rPr>
              <a:t>Alumni: 17.800.</a:t>
            </a:r>
          </a:p>
          <a:p>
            <a:pPr marL="182563" lvl="1" indent="-182563" algn="just" eaLnBrk="1" hangingPunct="1"/>
            <a:endParaRPr lang="en-US" sz="1300" dirty="0" smtClean="0">
              <a:solidFill>
                <a:srgbClr val="336699"/>
              </a:solidFill>
              <a:effectLst/>
              <a:latin typeface="Verdana" pitchFamily="34" charset="0"/>
            </a:endParaRPr>
          </a:p>
          <a:p>
            <a:pPr marL="182563" lvl="1" indent="-182563" algn="just" eaLnBrk="1" hangingPunct="1">
              <a:buFont typeface="Tahoma" pitchFamily="34" charset="0"/>
              <a:buNone/>
            </a:pPr>
            <a:endParaRPr lang="es-CO" sz="1300" dirty="0" smtClean="0">
              <a:solidFill>
                <a:srgbClr val="336699"/>
              </a:solidFill>
              <a:effectLst/>
              <a:latin typeface="Verdana" pitchFamily="34" charset="0"/>
            </a:endParaRPr>
          </a:p>
        </p:txBody>
      </p:sp>
      <p:sp>
        <p:nvSpPr>
          <p:cNvPr id="44034" name="1 Título"/>
          <p:cNvSpPr>
            <a:spLocks/>
          </p:cNvSpPr>
          <p:nvPr/>
        </p:nvSpPr>
        <p:spPr bwMode="auto">
          <a:xfrm>
            <a:off x="2338401" y="1580495"/>
            <a:ext cx="4162425" cy="365125"/>
          </a:xfrm>
          <a:prstGeom prst="rect">
            <a:avLst/>
          </a:prstGeom>
          <a:noFill/>
          <a:ln w="9525">
            <a:noFill/>
            <a:miter lim="800000"/>
            <a:headEnd/>
            <a:tailEnd/>
          </a:ln>
        </p:spPr>
        <p:txBody>
          <a:bodyPr lIns="0" rIns="0" bIns="0" anchor="b"/>
          <a:lstStyle/>
          <a:p>
            <a:r>
              <a:rPr lang="en-US" sz="2000" b="1" dirty="0" err="1">
                <a:solidFill>
                  <a:srgbClr val="004F8A"/>
                </a:solidFill>
                <a:latin typeface="Verdana" pitchFamily="34" charset="0"/>
                <a:cs typeface="Times New Roman" pitchFamily="18" charset="0"/>
              </a:rPr>
              <a:t>Javeriana</a:t>
            </a:r>
            <a:r>
              <a:rPr lang="en-US" sz="2000" b="1" dirty="0">
                <a:solidFill>
                  <a:srgbClr val="004F8A"/>
                </a:solidFill>
                <a:latin typeface="Verdana" pitchFamily="34" charset="0"/>
                <a:cs typeface="Times New Roman" pitchFamily="18" charset="0"/>
              </a:rPr>
              <a:t> Cali in numbers</a:t>
            </a:r>
            <a:endParaRPr lang="es-CO" sz="2000" b="1" dirty="0">
              <a:solidFill>
                <a:srgbClr val="004F8A"/>
              </a:solidFill>
              <a:latin typeface="Verdana" pitchFamily="34" charset="0"/>
              <a:cs typeface="Times New Roman" pitchFamily="18" charset="0"/>
            </a:endParaRPr>
          </a:p>
        </p:txBody>
      </p:sp>
      <p:sp>
        <p:nvSpPr>
          <p:cNvPr id="44036" name="2 Marcador de contenido"/>
          <p:cNvSpPr txBox="1">
            <a:spLocks/>
          </p:cNvSpPr>
          <p:nvPr/>
        </p:nvSpPr>
        <p:spPr bwMode="auto">
          <a:xfrm>
            <a:off x="2611438" y="2444095"/>
            <a:ext cx="6173787" cy="3143250"/>
          </a:xfrm>
          <a:prstGeom prst="rect">
            <a:avLst/>
          </a:prstGeom>
          <a:noFill/>
          <a:ln w="28575">
            <a:solidFill>
              <a:schemeClr val="bg2"/>
            </a:solidFill>
            <a:miter lim="800000"/>
            <a:headEnd/>
            <a:tailEnd/>
          </a:ln>
        </p:spPr>
        <p:txBody>
          <a:bodyPr/>
          <a:lstStyle/>
          <a:p>
            <a:pPr marL="179388" indent="-179388" algn="just" defTabSz="1968500">
              <a:spcBef>
                <a:spcPct val="20000"/>
              </a:spcBef>
              <a:buClr>
                <a:schemeClr val="hlink"/>
              </a:buClr>
              <a:buSzPct val="120000"/>
              <a:buFontTx/>
              <a:buChar char="•"/>
            </a:pPr>
            <a:r>
              <a:rPr lang="en-US" sz="1300" b="0" dirty="0">
                <a:solidFill>
                  <a:srgbClr val="336699"/>
                </a:solidFill>
                <a:latin typeface="Verdana" pitchFamily="34" charset="0"/>
              </a:rPr>
              <a:t>Area of campus: </a:t>
            </a:r>
            <a:r>
              <a:rPr lang="en-US" sz="1300" b="0" i="1" dirty="0">
                <a:solidFill>
                  <a:srgbClr val="336699"/>
                </a:solidFill>
                <a:latin typeface="Verdana" pitchFamily="34" charset="0"/>
              </a:rPr>
              <a:t>150.000 </a:t>
            </a:r>
            <a:r>
              <a:rPr lang="en-US" sz="1300" b="0" i="1" dirty="0" smtClean="0">
                <a:solidFill>
                  <a:srgbClr val="336699"/>
                </a:solidFill>
                <a:latin typeface="Verdana" pitchFamily="34" charset="0"/>
              </a:rPr>
              <a:t>mts</a:t>
            </a:r>
            <a:r>
              <a:rPr lang="en-US" sz="1300" b="0" i="1" baseline="30000" dirty="0" smtClean="0">
                <a:solidFill>
                  <a:srgbClr val="336699"/>
                </a:solidFill>
                <a:latin typeface="Verdana" pitchFamily="34" charset="0"/>
              </a:rPr>
              <a:t>2</a:t>
            </a:r>
            <a:r>
              <a:rPr lang="en-US" sz="1300" b="0" i="1" dirty="0" smtClean="0">
                <a:solidFill>
                  <a:srgbClr val="336699"/>
                </a:solidFill>
                <a:latin typeface="Verdana" pitchFamily="34" charset="0"/>
              </a:rPr>
              <a:t>.</a:t>
            </a:r>
            <a:endParaRPr lang="en-US" sz="1300" i="1" dirty="0">
              <a:solidFill>
                <a:srgbClr val="336699"/>
              </a:solidFill>
              <a:latin typeface="Verdana" pitchFamily="34" charset="0"/>
            </a:endParaRPr>
          </a:p>
          <a:p>
            <a:pPr marL="636588" lvl="1" indent="-179388" algn="just" defTabSz="1968500">
              <a:spcBef>
                <a:spcPct val="20000"/>
              </a:spcBef>
              <a:buClr>
                <a:schemeClr val="hlink"/>
              </a:buClr>
              <a:buSzPct val="120000"/>
              <a:buFontTx/>
              <a:buChar char="•"/>
            </a:pPr>
            <a:r>
              <a:rPr lang="en-US" sz="1300" b="0" dirty="0" smtClean="0">
                <a:solidFill>
                  <a:srgbClr val="336699"/>
                </a:solidFill>
                <a:latin typeface="Verdana" pitchFamily="34" charset="0"/>
              </a:rPr>
              <a:t>Area </a:t>
            </a:r>
            <a:r>
              <a:rPr lang="en-US" sz="1300" b="0" dirty="0">
                <a:solidFill>
                  <a:srgbClr val="336699"/>
                </a:solidFill>
                <a:latin typeface="Verdana" pitchFamily="34" charset="0"/>
              </a:rPr>
              <a:t>built: 96.000 </a:t>
            </a:r>
            <a:r>
              <a:rPr lang="en-US" sz="1300" b="0" i="1" dirty="0">
                <a:solidFill>
                  <a:srgbClr val="336699"/>
                </a:solidFill>
                <a:latin typeface="Verdana" pitchFamily="34" charset="0"/>
              </a:rPr>
              <a:t>mts</a:t>
            </a:r>
            <a:r>
              <a:rPr lang="en-US" sz="1300" b="0" i="1" baseline="30000" dirty="0">
                <a:solidFill>
                  <a:srgbClr val="336699"/>
                </a:solidFill>
                <a:latin typeface="Verdana" pitchFamily="34" charset="0"/>
              </a:rPr>
              <a:t>2</a:t>
            </a:r>
            <a:r>
              <a:rPr lang="en-US" sz="1300" b="0" i="1" dirty="0">
                <a:solidFill>
                  <a:srgbClr val="336699"/>
                </a:solidFill>
                <a:latin typeface="Verdana" pitchFamily="34" charset="0"/>
              </a:rPr>
              <a:t>.</a:t>
            </a:r>
            <a:endParaRPr lang="en-US" sz="1300" b="0" i="1" baseline="30000" dirty="0">
              <a:solidFill>
                <a:srgbClr val="336699"/>
              </a:solidFill>
              <a:latin typeface="Verdana" pitchFamily="34" charset="0"/>
            </a:endParaRPr>
          </a:p>
          <a:p>
            <a:pPr marL="636588" lvl="1" indent="-179388" algn="just" defTabSz="1968500">
              <a:spcBef>
                <a:spcPct val="20000"/>
              </a:spcBef>
              <a:buClr>
                <a:schemeClr val="hlink"/>
              </a:buClr>
              <a:buSzPct val="120000"/>
              <a:buFontTx/>
              <a:buChar char="•"/>
            </a:pPr>
            <a:r>
              <a:rPr lang="en-US" sz="1300" b="0" dirty="0">
                <a:solidFill>
                  <a:srgbClr val="336699"/>
                </a:solidFill>
                <a:latin typeface="Verdana" pitchFamily="34" charset="0"/>
              </a:rPr>
              <a:t>Sports area: </a:t>
            </a:r>
            <a:r>
              <a:rPr lang="en-US" sz="1300" b="0" i="1" dirty="0">
                <a:solidFill>
                  <a:srgbClr val="336699"/>
                </a:solidFill>
                <a:latin typeface="Verdana" pitchFamily="34" charset="0"/>
              </a:rPr>
              <a:t>20.800 mts</a:t>
            </a:r>
            <a:r>
              <a:rPr lang="en-US" sz="1300" b="0" i="1" baseline="30000" dirty="0">
                <a:solidFill>
                  <a:srgbClr val="336699"/>
                </a:solidFill>
                <a:latin typeface="Verdana" pitchFamily="34" charset="0"/>
              </a:rPr>
              <a:t>2</a:t>
            </a:r>
            <a:r>
              <a:rPr lang="en-US" sz="1300" b="0" i="1" dirty="0">
                <a:solidFill>
                  <a:srgbClr val="336699"/>
                </a:solidFill>
                <a:latin typeface="Verdana" pitchFamily="34" charset="0"/>
              </a:rPr>
              <a:t>.</a:t>
            </a:r>
          </a:p>
          <a:p>
            <a:pPr marL="179388" indent="-179388" defTabSz="1968500">
              <a:spcBef>
                <a:spcPct val="20000"/>
              </a:spcBef>
              <a:buClr>
                <a:schemeClr val="hlink"/>
              </a:buClr>
              <a:buSzPct val="120000"/>
              <a:buFontTx/>
              <a:buChar char="•"/>
            </a:pPr>
            <a:r>
              <a:rPr lang="en-US" sz="1300" b="0" dirty="0">
                <a:solidFill>
                  <a:srgbClr val="336699"/>
                </a:solidFill>
                <a:latin typeface="Verdana" pitchFamily="34" charset="0"/>
              </a:rPr>
              <a:t>152 Multimedia rooms, laboratories and classrooms.</a:t>
            </a:r>
          </a:p>
          <a:p>
            <a:pPr marL="179388" indent="-179388" algn="just" defTabSz="1968500">
              <a:spcBef>
                <a:spcPct val="20000"/>
              </a:spcBef>
              <a:buClr>
                <a:schemeClr val="hlink"/>
              </a:buClr>
              <a:buSzPct val="120000"/>
              <a:buFontTx/>
              <a:buChar char="•"/>
            </a:pPr>
            <a:r>
              <a:rPr lang="en-US" sz="1300" b="0" dirty="0">
                <a:solidFill>
                  <a:srgbClr val="336699"/>
                </a:solidFill>
                <a:latin typeface="Verdana" pitchFamily="34" charset="0"/>
              </a:rPr>
              <a:t>Auditoriums with capacity for 800, 200 and 120 people.</a:t>
            </a:r>
          </a:p>
          <a:p>
            <a:pPr marL="179388" indent="-179388" algn="just" defTabSz="1968500">
              <a:spcBef>
                <a:spcPct val="20000"/>
              </a:spcBef>
              <a:buClr>
                <a:schemeClr val="hlink"/>
              </a:buClr>
              <a:buSzPct val="120000"/>
              <a:buFontTx/>
              <a:buChar char="•"/>
            </a:pPr>
            <a:r>
              <a:rPr lang="en-US" sz="1300" b="0" dirty="0">
                <a:solidFill>
                  <a:srgbClr val="336699"/>
                </a:solidFill>
                <a:latin typeface="Verdana" pitchFamily="34" charset="0"/>
              </a:rPr>
              <a:t>TV Studio and Radio Station. </a:t>
            </a:r>
          </a:p>
          <a:p>
            <a:pPr marL="179388" indent="-179388" algn="just" defTabSz="1968500">
              <a:spcBef>
                <a:spcPct val="20000"/>
              </a:spcBef>
              <a:buClr>
                <a:schemeClr val="hlink"/>
              </a:buClr>
              <a:buSzPct val="120000"/>
              <a:buFontTx/>
              <a:buChar char="•"/>
            </a:pPr>
            <a:r>
              <a:rPr lang="en-US" sz="1300" b="0" dirty="0">
                <a:solidFill>
                  <a:srgbClr val="336699"/>
                </a:solidFill>
                <a:latin typeface="Verdana" pitchFamily="34" charset="0"/>
              </a:rPr>
              <a:t>Building housing specialized laboratories for all academic disciplines.</a:t>
            </a:r>
          </a:p>
          <a:p>
            <a:pPr marL="179388" indent="-179388" algn="just" defTabSz="1968500">
              <a:spcBef>
                <a:spcPct val="20000"/>
              </a:spcBef>
              <a:buClr>
                <a:schemeClr val="hlink"/>
              </a:buClr>
              <a:buSzPct val="120000"/>
              <a:buFontTx/>
              <a:buChar char="•"/>
            </a:pPr>
            <a:r>
              <a:rPr lang="en-US" sz="1300" b="0" dirty="0">
                <a:solidFill>
                  <a:srgbClr val="336699"/>
                </a:solidFill>
                <a:latin typeface="Verdana" pitchFamily="34" charset="0"/>
              </a:rPr>
              <a:t>Information Networks: Internet II, RENATA (Advanced National Academic Technological Network ), Javevirtual.</a:t>
            </a:r>
          </a:p>
          <a:p>
            <a:pPr marL="179388" indent="-179388" defTabSz="1968500">
              <a:spcBef>
                <a:spcPct val="20000"/>
              </a:spcBef>
              <a:buClr>
                <a:schemeClr val="hlink"/>
              </a:buClr>
              <a:buSzPct val="120000"/>
              <a:buFontTx/>
              <a:buChar char="•"/>
            </a:pPr>
            <a:r>
              <a:rPr lang="en-US" sz="1300" b="0" dirty="0">
                <a:solidFill>
                  <a:srgbClr val="336699"/>
                </a:solidFill>
                <a:latin typeface="Verdana" pitchFamily="34" charset="0"/>
              </a:rPr>
              <a:t>Center for Entrepreneurship (Campus Nova).</a:t>
            </a:r>
          </a:p>
          <a:p>
            <a:pPr marL="179388" indent="-179388" defTabSz="1968500">
              <a:spcBef>
                <a:spcPct val="20000"/>
              </a:spcBef>
              <a:buClr>
                <a:schemeClr val="hlink"/>
              </a:buClr>
              <a:buSzPct val="120000"/>
              <a:buFontTx/>
              <a:buChar char="•"/>
            </a:pPr>
            <a:r>
              <a:rPr lang="en-US" sz="1300" b="0" dirty="0">
                <a:solidFill>
                  <a:srgbClr val="336699"/>
                </a:solidFill>
                <a:latin typeface="Verdana" pitchFamily="34" charset="0"/>
              </a:rPr>
              <a:t>CAP – Center for Technological Development and Innovation of process.</a:t>
            </a:r>
          </a:p>
          <a:p>
            <a:pPr marL="179388" indent="-179388" defTabSz="1968500">
              <a:spcBef>
                <a:spcPct val="20000"/>
              </a:spcBef>
              <a:buClr>
                <a:schemeClr val="hlink"/>
              </a:buClr>
              <a:buSzPct val="120000"/>
            </a:pPr>
            <a:endParaRPr lang="en-US" sz="1300" b="0" dirty="0">
              <a:solidFill>
                <a:srgbClr val="336699"/>
              </a:solidFill>
              <a:latin typeface="Verdana" pitchFamily="34" charset="0"/>
            </a:endParaRPr>
          </a:p>
        </p:txBody>
      </p:sp>
      <p:pic>
        <p:nvPicPr>
          <p:cNvPr id="44037" name="7 Imagen" descr="SELLO PUJ.jpg"/>
          <p:cNvPicPr>
            <a:picLocks noChangeAspect="1"/>
          </p:cNvPicPr>
          <p:nvPr/>
        </p:nvPicPr>
        <p:blipFill>
          <a:blip r:embed="rId3" cstate="print"/>
          <a:srcRect/>
          <a:stretch>
            <a:fillRect/>
          </a:stretch>
        </p:blipFill>
        <p:spPr bwMode="auto">
          <a:xfrm rot="-600000">
            <a:off x="282086" y="427969"/>
            <a:ext cx="1792287" cy="1760537"/>
          </a:xfrm>
          <a:prstGeom prst="rect">
            <a:avLst/>
          </a:prstGeom>
          <a:noFill/>
          <a:ln w="9525">
            <a:noFill/>
            <a:miter lim="800000"/>
            <a:headEnd/>
            <a:tailEnd/>
          </a:ln>
        </p:spPr>
      </p:pic>
      <p:sp>
        <p:nvSpPr>
          <p:cNvPr id="6" name="Text Box 13"/>
          <p:cNvSpPr txBox="1">
            <a:spLocks noChangeArrowheads="1"/>
          </p:cNvSpPr>
          <p:nvPr/>
        </p:nvSpPr>
        <p:spPr bwMode="auto">
          <a:xfrm>
            <a:off x="8286776" y="6643710"/>
            <a:ext cx="785818" cy="169277"/>
          </a:xfrm>
          <a:prstGeom prst="rect">
            <a:avLst/>
          </a:prstGeom>
          <a:noFill/>
          <a:ln w="9525">
            <a:noFill/>
            <a:miter lim="800000"/>
            <a:headEnd/>
            <a:tailEnd/>
          </a:ln>
        </p:spPr>
        <p:txBody>
          <a:bodyPr wrap="square" lIns="0" rIns="0" bIns="0">
            <a:spAutoFit/>
          </a:bodyPr>
          <a:lstStyle/>
          <a:p>
            <a:pPr algn="r">
              <a:spcBef>
                <a:spcPct val="50000"/>
              </a:spcBef>
            </a:pPr>
            <a:r>
              <a:rPr lang="es-CO" sz="800" b="1" dirty="0">
                <a:solidFill>
                  <a:schemeClr val="accent1">
                    <a:lumMod val="60000"/>
                    <a:lumOff val="40000"/>
                  </a:schemeClr>
                </a:solidFill>
                <a:latin typeface="Verdana" pitchFamily="34" charset="0"/>
              </a:rPr>
              <a:t>ORI – </a:t>
            </a:r>
            <a:r>
              <a:rPr lang="es-CO" sz="800" b="1" dirty="0" smtClean="0">
                <a:solidFill>
                  <a:schemeClr val="accent1">
                    <a:lumMod val="60000"/>
                    <a:lumOff val="40000"/>
                  </a:schemeClr>
                </a:solidFill>
                <a:latin typeface="Verdana" pitchFamily="34" charset="0"/>
              </a:rPr>
              <a:t>2013 </a:t>
            </a:r>
            <a:endParaRPr lang="es-ES" sz="800" b="1" dirty="0">
              <a:solidFill>
                <a:schemeClr val="accent1">
                  <a:lumMod val="60000"/>
                  <a:lumOff val="40000"/>
                </a:schemeClr>
              </a:solidFill>
              <a:latin typeface="Verdana" pitchFamily="34" charset="0"/>
            </a:endParaRPr>
          </a:p>
        </p:txBody>
      </p:sp>
    </p:spTree>
    <p:extLst>
      <p:ext uri="{BB962C8B-B14F-4D97-AF65-F5344CB8AC3E}">
        <p14:creationId xmlns:p14="http://schemas.microsoft.com/office/powerpoint/2010/main" val="178385257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p:cNvSpPr>
            <a:spLocks noGrp="1" noChangeArrowheads="1"/>
          </p:cNvSpPr>
          <p:nvPr>
            <p:ph type="body" idx="1"/>
          </p:nvPr>
        </p:nvSpPr>
        <p:spPr>
          <a:xfrm>
            <a:off x="3440113" y="1878029"/>
            <a:ext cx="5345112" cy="3622673"/>
          </a:xfrm>
        </p:spPr>
        <p:txBody>
          <a:bodyPr/>
          <a:lstStyle/>
          <a:p>
            <a:pPr marL="179388" indent="-179388" eaLnBrk="1" hangingPunct="1">
              <a:lnSpc>
                <a:spcPct val="80000"/>
              </a:lnSpc>
            </a:pPr>
            <a:r>
              <a:rPr lang="en-US" sz="1300" b="1" dirty="0" smtClean="0">
                <a:solidFill>
                  <a:srgbClr val="336699"/>
                </a:solidFill>
                <a:effectLst/>
                <a:latin typeface="Verdana" pitchFamily="34" charset="0"/>
              </a:rPr>
              <a:t>School of Engineering:  </a:t>
            </a:r>
          </a:p>
          <a:p>
            <a:pPr marL="358775" lvl="1" indent="-179388" eaLnBrk="1" hangingPunct="1">
              <a:lnSpc>
                <a:spcPct val="80000"/>
              </a:lnSpc>
            </a:pPr>
            <a:r>
              <a:rPr lang="en-US" sz="1300" dirty="0" smtClean="0">
                <a:solidFill>
                  <a:srgbClr val="336699"/>
                </a:solidFill>
                <a:effectLst/>
                <a:latin typeface="Verdana" pitchFamily="34" charset="0"/>
              </a:rPr>
              <a:t>Industrial		- Civil </a:t>
            </a:r>
          </a:p>
          <a:p>
            <a:pPr marL="358775" lvl="1" indent="-179388" eaLnBrk="1" hangingPunct="1">
              <a:lnSpc>
                <a:spcPct val="80000"/>
              </a:lnSpc>
            </a:pPr>
            <a:r>
              <a:rPr lang="en-US" sz="1300" dirty="0" smtClean="0">
                <a:solidFill>
                  <a:srgbClr val="336699"/>
                </a:solidFill>
                <a:effectLst/>
                <a:latin typeface="Verdana" pitchFamily="34" charset="0"/>
              </a:rPr>
              <a:t>Electronics		- Computer Sciences</a:t>
            </a:r>
          </a:p>
          <a:p>
            <a:pPr marL="358775" lvl="1" indent="-179388" eaLnBrk="1" hangingPunct="1">
              <a:lnSpc>
                <a:spcPct val="80000"/>
              </a:lnSpc>
            </a:pPr>
            <a:r>
              <a:rPr lang="en-US" sz="1300" dirty="0" smtClean="0">
                <a:solidFill>
                  <a:srgbClr val="336699"/>
                </a:solidFill>
                <a:effectLst/>
                <a:latin typeface="Verdana" pitchFamily="34" charset="0"/>
              </a:rPr>
              <a:t>Applied Mathematics 	- Biology	</a:t>
            </a:r>
          </a:p>
          <a:p>
            <a:pPr marL="358775" lvl="1" indent="-179388" eaLnBrk="1" hangingPunct="1">
              <a:lnSpc>
                <a:spcPct val="80000"/>
              </a:lnSpc>
            </a:pPr>
            <a:endParaRPr lang="en-US" sz="1300" dirty="0" smtClean="0">
              <a:solidFill>
                <a:srgbClr val="336699"/>
              </a:solidFill>
              <a:effectLst/>
              <a:latin typeface="Verdana" pitchFamily="34" charset="0"/>
            </a:endParaRPr>
          </a:p>
          <a:p>
            <a:pPr marL="179388" indent="-179388" eaLnBrk="1" hangingPunct="1">
              <a:lnSpc>
                <a:spcPct val="80000"/>
              </a:lnSpc>
            </a:pPr>
            <a:r>
              <a:rPr lang="en-US" sz="1300" b="1" dirty="0" smtClean="0">
                <a:solidFill>
                  <a:srgbClr val="336699"/>
                </a:solidFill>
                <a:effectLst/>
                <a:latin typeface="Verdana" pitchFamily="34" charset="0"/>
              </a:rPr>
              <a:t>School of Management and Economic Sciences: </a:t>
            </a:r>
          </a:p>
          <a:p>
            <a:pPr marL="358775" lvl="1" indent="-179388" eaLnBrk="1" hangingPunct="1">
              <a:lnSpc>
                <a:spcPct val="80000"/>
              </a:lnSpc>
            </a:pPr>
            <a:r>
              <a:rPr lang="en-US" sz="1300" dirty="0" smtClean="0">
                <a:solidFill>
                  <a:srgbClr val="336699"/>
                </a:solidFill>
                <a:effectLst/>
                <a:latin typeface="Verdana" pitchFamily="34" charset="0"/>
              </a:rPr>
              <a:t>Business Administration	- Economics</a:t>
            </a:r>
          </a:p>
          <a:p>
            <a:pPr marL="358775" lvl="1" indent="-179388" eaLnBrk="1" hangingPunct="1">
              <a:lnSpc>
                <a:spcPct val="80000"/>
              </a:lnSpc>
            </a:pPr>
            <a:r>
              <a:rPr lang="en-US" sz="1300" dirty="0" smtClean="0">
                <a:solidFill>
                  <a:srgbClr val="336699"/>
                </a:solidFill>
                <a:effectLst/>
                <a:latin typeface="Verdana" pitchFamily="34" charset="0"/>
              </a:rPr>
              <a:t>Accounting 		- International Business and 			   Trade</a:t>
            </a:r>
          </a:p>
          <a:p>
            <a:pPr marL="179388" indent="-179388" eaLnBrk="1" hangingPunct="1">
              <a:lnSpc>
                <a:spcPct val="80000"/>
              </a:lnSpc>
            </a:pPr>
            <a:endParaRPr lang="en-US" sz="1300" b="1" dirty="0" smtClean="0">
              <a:solidFill>
                <a:srgbClr val="336699"/>
              </a:solidFill>
              <a:effectLst/>
              <a:latin typeface="Verdana" pitchFamily="34" charset="0"/>
            </a:endParaRPr>
          </a:p>
          <a:p>
            <a:pPr marL="179388" indent="-179388" eaLnBrk="1" hangingPunct="1">
              <a:lnSpc>
                <a:spcPct val="80000"/>
              </a:lnSpc>
            </a:pPr>
            <a:r>
              <a:rPr lang="en-US" sz="1300" b="1" dirty="0" smtClean="0">
                <a:solidFill>
                  <a:srgbClr val="336699"/>
                </a:solidFill>
                <a:effectLst/>
                <a:latin typeface="Verdana" pitchFamily="34" charset="0"/>
              </a:rPr>
              <a:t>School of Humanities and Social Sciences: </a:t>
            </a:r>
          </a:p>
          <a:p>
            <a:pPr marL="358775" lvl="1" indent="-179388" eaLnBrk="1" hangingPunct="1">
              <a:lnSpc>
                <a:spcPct val="80000"/>
              </a:lnSpc>
            </a:pPr>
            <a:r>
              <a:rPr lang="en-US" sz="1300" dirty="0" smtClean="0">
                <a:solidFill>
                  <a:srgbClr val="336699"/>
                </a:solidFill>
                <a:effectLst/>
                <a:latin typeface="Verdana" pitchFamily="34" charset="0"/>
              </a:rPr>
              <a:t>Psychology 	- Law</a:t>
            </a:r>
          </a:p>
          <a:p>
            <a:pPr marL="358775" lvl="1" indent="-179388" eaLnBrk="1" hangingPunct="1">
              <a:lnSpc>
                <a:spcPct val="80000"/>
              </a:lnSpc>
            </a:pPr>
            <a:r>
              <a:rPr lang="en-US" sz="1300" dirty="0" smtClean="0">
                <a:solidFill>
                  <a:srgbClr val="336699"/>
                </a:solidFill>
                <a:effectLst/>
                <a:latin typeface="Verdana" pitchFamily="34" charset="0"/>
              </a:rPr>
              <a:t>Political Science	- Media and Communications</a:t>
            </a:r>
          </a:p>
          <a:p>
            <a:pPr marL="358775" lvl="1" indent="-179388" eaLnBrk="1" hangingPunct="1">
              <a:lnSpc>
                <a:spcPct val="80000"/>
              </a:lnSpc>
            </a:pPr>
            <a:r>
              <a:rPr lang="en-US" sz="1300" dirty="0" smtClean="0">
                <a:solidFill>
                  <a:srgbClr val="336699"/>
                </a:solidFill>
                <a:effectLst/>
                <a:latin typeface="Verdana" pitchFamily="34" charset="0"/>
              </a:rPr>
              <a:t>Arts 		- Visual Communication Design </a:t>
            </a:r>
          </a:p>
          <a:p>
            <a:pPr marL="358775" lvl="1" indent="-179388" eaLnBrk="1" hangingPunct="1">
              <a:lnSpc>
                <a:spcPct val="80000"/>
              </a:lnSpc>
            </a:pPr>
            <a:r>
              <a:rPr lang="en-US" sz="1300" dirty="0" smtClean="0">
                <a:solidFill>
                  <a:srgbClr val="336699"/>
                </a:solidFill>
                <a:effectLst/>
                <a:latin typeface="Verdana" pitchFamily="34" charset="0"/>
              </a:rPr>
              <a:t>Philosophy	- Architecture</a:t>
            </a:r>
          </a:p>
          <a:p>
            <a:pPr marL="179388" indent="-179388" eaLnBrk="1" hangingPunct="1">
              <a:lnSpc>
                <a:spcPct val="80000"/>
              </a:lnSpc>
            </a:pPr>
            <a:endParaRPr lang="en-US" sz="1300" dirty="0" smtClean="0">
              <a:solidFill>
                <a:srgbClr val="336699"/>
              </a:solidFill>
              <a:effectLst/>
              <a:latin typeface="Verdana" pitchFamily="34" charset="0"/>
            </a:endParaRPr>
          </a:p>
          <a:p>
            <a:pPr marL="179388" indent="-179388" eaLnBrk="1" hangingPunct="1">
              <a:lnSpc>
                <a:spcPct val="80000"/>
              </a:lnSpc>
            </a:pPr>
            <a:r>
              <a:rPr lang="en-US" sz="1300" b="1" dirty="0" smtClean="0">
                <a:solidFill>
                  <a:srgbClr val="336699"/>
                </a:solidFill>
                <a:effectLst/>
                <a:latin typeface="Verdana" pitchFamily="34" charset="0"/>
              </a:rPr>
              <a:t>School of Health: </a:t>
            </a:r>
            <a:endParaRPr lang="en-US" sz="1300" dirty="0" smtClean="0">
              <a:solidFill>
                <a:srgbClr val="336699"/>
              </a:solidFill>
              <a:effectLst/>
              <a:latin typeface="Verdana" pitchFamily="34" charset="0"/>
            </a:endParaRPr>
          </a:p>
          <a:p>
            <a:pPr marL="358775" lvl="1" indent="-179388" eaLnBrk="1" hangingPunct="1">
              <a:lnSpc>
                <a:spcPct val="80000"/>
              </a:lnSpc>
            </a:pPr>
            <a:r>
              <a:rPr lang="en-US" sz="1300" dirty="0" smtClean="0">
                <a:solidFill>
                  <a:srgbClr val="336699"/>
                </a:solidFill>
                <a:effectLst/>
                <a:latin typeface="Verdana" pitchFamily="34" charset="0"/>
              </a:rPr>
              <a:t>Medicine</a:t>
            </a:r>
            <a:r>
              <a:rPr lang="en-US" sz="1300" b="1" dirty="0" smtClean="0">
                <a:solidFill>
                  <a:srgbClr val="336699"/>
                </a:solidFill>
                <a:effectLst/>
                <a:latin typeface="Verdana" pitchFamily="34" charset="0"/>
              </a:rPr>
              <a:t> </a:t>
            </a:r>
            <a:endParaRPr lang="es-ES" sz="1300" b="1" dirty="0" smtClean="0">
              <a:solidFill>
                <a:srgbClr val="336699"/>
              </a:solidFill>
              <a:effectLst/>
              <a:latin typeface="Verdana" pitchFamily="34" charset="0"/>
            </a:endParaRPr>
          </a:p>
        </p:txBody>
      </p:sp>
      <p:sp>
        <p:nvSpPr>
          <p:cNvPr id="199686" name="1 Título"/>
          <p:cNvSpPr>
            <a:spLocks/>
          </p:cNvSpPr>
          <p:nvPr/>
        </p:nvSpPr>
        <p:spPr bwMode="auto">
          <a:xfrm>
            <a:off x="3513138" y="1285860"/>
            <a:ext cx="5199062" cy="401638"/>
          </a:xfrm>
          <a:prstGeom prst="rect">
            <a:avLst/>
          </a:prstGeom>
          <a:noFill/>
          <a:ln w="9525">
            <a:noFill/>
            <a:miter lim="800000"/>
            <a:headEnd/>
            <a:tailEnd/>
          </a:ln>
          <a:effectLst/>
        </p:spPr>
        <p:txBody>
          <a:bodyPr lIns="0" rIns="0" bIns="0" anchor="b"/>
          <a:lstStyle/>
          <a:p>
            <a:r>
              <a:rPr lang="en-US" sz="2400" b="1" dirty="0" smtClean="0">
                <a:solidFill>
                  <a:srgbClr val="004F8A"/>
                </a:solidFill>
                <a:latin typeface="Verdana" pitchFamily="34" charset="0"/>
              </a:rPr>
              <a:t>19 </a:t>
            </a:r>
            <a:r>
              <a:rPr lang="en-US" sz="2400" b="1" dirty="0">
                <a:solidFill>
                  <a:srgbClr val="004F8A"/>
                </a:solidFill>
                <a:latin typeface="Verdana" pitchFamily="34" charset="0"/>
              </a:rPr>
              <a:t>Undergraduate Programs</a:t>
            </a:r>
            <a:endParaRPr lang="en-US" sz="2400" b="1" dirty="0">
              <a:solidFill>
                <a:srgbClr val="004F8A"/>
              </a:solidFill>
              <a:effectLst>
                <a:outerShdw blurRad="38100" dist="38100" dir="2700000" algn="tl">
                  <a:srgbClr val="000000"/>
                </a:outerShdw>
              </a:effectLst>
              <a:latin typeface="Verdana" pitchFamily="34" charset="0"/>
              <a:cs typeface="Times New Roman" pitchFamily="18" charset="0"/>
            </a:endParaRPr>
          </a:p>
        </p:txBody>
      </p:sp>
      <p:pic>
        <p:nvPicPr>
          <p:cNvPr id="6" name="Picture 2"/>
          <p:cNvPicPr>
            <a:picLocks noChangeAspect="1" noChangeArrowheads="1"/>
          </p:cNvPicPr>
          <p:nvPr/>
        </p:nvPicPr>
        <p:blipFill>
          <a:blip r:embed="rId3" cstate="print"/>
          <a:srcRect/>
          <a:stretch>
            <a:fillRect/>
          </a:stretch>
        </p:blipFill>
        <p:spPr bwMode="auto">
          <a:xfrm>
            <a:off x="785785" y="1000108"/>
            <a:ext cx="2272887" cy="1339121"/>
          </a:xfrm>
          <a:prstGeom prst="rect">
            <a:avLst/>
          </a:prstGeom>
          <a:noFill/>
          <a:ln w="9525">
            <a:noFill/>
            <a:miter lim="800000"/>
            <a:headEnd/>
            <a:tailEnd/>
          </a:ln>
          <a:effectLst/>
        </p:spPr>
      </p:pic>
      <p:pic>
        <p:nvPicPr>
          <p:cNvPr id="9" name="Picture 3"/>
          <p:cNvPicPr>
            <a:picLocks noChangeAspect="1" noChangeArrowheads="1"/>
          </p:cNvPicPr>
          <p:nvPr/>
        </p:nvPicPr>
        <p:blipFill>
          <a:blip r:embed="rId4" cstate="print"/>
          <a:srcRect/>
          <a:stretch>
            <a:fillRect/>
          </a:stretch>
        </p:blipFill>
        <p:spPr bwMode="auto">
          <a:xfrm>
            <a:off x="785785" y="3714752"/>
            <a:ext cx="2286016" cy="1732948"/>
          </a:xfrm>
          <a:prstGeom prst="rect">
            <a:avLst/>
          </a:prstGeom>
          <a:noFill/>
          <a:ln w="9525">
            <a:noFill/>
            <a:miter lim="800000"/>
            <a:headEnd/>
            <a:tailEnd/>
          </a:ln>
          <a:effectLst/>
        </p:spPr>
      </p:pic>
      <p:pic>
        <p:nvPicPr>
          <p:cNvPr id="10" name="Picture 9"/>
          <p:cNvPicPr>
            <a:picLocks noChangeAspect="1" noChangeArrowheads="1"/>
          </p:cNvPicPr>
          <p:nvPr/>
        </p:nvPicPr>
        <p:blipFill>
          <a:blip r:embed="rId5" cstate="print"/>
          <a:srcRect/>
          <a:stretch>
            <a:fillRect/>
          </a:stretch>
        </p:blipFill>
        <p:spPr bwMode="auto">
          <a:xfrm>
            <a:off x="785786" y="2285992"/>
            <a:ext cx="2286016" cy="1428310"/>
          </a:xfrm>
          <a:prstGeom prst="rect">
            <a:avLst/>
          </a:prstGeom>
          <a:noFill/>
          <a:ln w="9525">
            <a:noFill/>
            <a:miter lim="800000"/>
            <a:headEnd/>
            <a:tailEnd/>
          </a:ln>
        </p:spPr>
      </p:pic>
      <p:sp>
        <p:nvSpPr>
          <p:cNvPr id="7" name="Text Box 13"/>
          <p:cNvSpPr txBox="1">
            <a:spLocks noChangeArrowheads="1"/>
          </p:cNvSpPr>
          <p:nvPr/>
        </p:nvSpPr>
        <p:spPr bwMode="auto">
          <a:xfrm>
            <a:off x="8286776" y="6643710"/>
            <a:ext cx="785818" cy="169277"/>
          </a:xfrm>
          <a:prstGeom prst="rect">
            <a:avLst/>
          </a:prstGeom>
          <a:noFill/>
          <a:ln w="9525">
            <a:noFill/>
            <a:miter lim="800000"/>
            <a:headEnd/>
            <a:tailEnd/>
          </a:ln>
        </p:spPr>
        <p:txBody>
          <a:bodyPr wrap="square" lIns="0" rIns="0" bIns="0">
            <a:spAutoFit/>
          </a:bodyPr>
          <a:lstStyle/>
          <a:p>
            <a:pPr algn="r">
              <a:spcBef>
                <a:spcPct val="50000"/>
              </a:spcBef>
            </a:pPr>
            <a:r>
              <a:rPr lang="es-CO" sz="800" b="1" dirty="0">
                <a:solidFill>
                  <a:schemeClr val="accent1">
                    <a:lumMod val="60000"/>
                    <a:lumOff val="40000"/>
                  </a:schemeClr>
                </a:solidFill>
                <a:latin typeface="Verdana" pitchFamily="34" charset="0"/>
              </a:rPr>
              <a:t>ORI – </a:t>
            </a:r>
            <a:r>
              <a:rPr lang="es-CO" sz="800" b="1" dirty="0" smtClean="0">
                <a:solidFill>
                  <a:schemeClr val="accent1">
                    <a:lumMod val="60000"/>
                    <a:lumOff val="40000"/>
                  </a:schemeClr>
                </a:solidFill>
                <a:latin typeface="Verdana" pitchFamily="34" charset="0"/>
              </a:rPr>
              <a:t>2013 </a:t>
            </a:r>
            <a:endParaRPr lang="es-ES" sz="800" b="1" dirty="0">
              <a:solidFill>
                <a:schemeClr val="accent1">
                  <a:lumMod val="60000"/>
                  <a:lumOff val="40000"/>
                </a:schemeClr>
              </a:solidFill>
              <a:latin typeface="Verdana" pitchFamily="34" charset="0"/>
            </a:endParaRPr>
          </a:p>
        </p:txBody>
      </p:sp>
    </p:spTree>
    <p:extLst>
      <p:ext uri="{BB962C8B-B14F-4D97-AF65-F5344CB8AC3E}">
        <p14:creationId xmlns:p14="http://schemas.microsoft.com/office/powerpoint/2010/main" val="215089517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3"/>
          <p:cNvSpPr>
            <a:spLocks noGrp="1" noChangeArrowheads="1"/>
          </p:cNvSpPr>
          <p:nvPr>
            <p:ph type="body" idx="1"/>
          </p:nvPr>
        </p:nvSpPr>
        <p:spPr>
          <a:xfrm>
            <a:off x="263525" y="1203303"/>
            <a:ext cx="3614738" cy="4527550"/>
          </a:xfrm>
        </p:spPr>
        <p:txBody>
          <a:bodyPr/>
          <a:lstStyle/>
          <a:p>
            <a:pPr marL="179388" indent="-179388" eaLnBrk="1" hangingPunct="1">
              <a:lnSpc>
                <a:spcPct val="90000"/>
              </a:lnSpc>
              <a:spcBef>
                <a:spcPct val="0"/>
              </a:spcBef>
            </a:pPr>
            <a:r>
              <a:rPr lang="en-US" sz="1500" b="1" dirty="0" smtClean="0">
                <a:solidFill>
                  <a:srgbClr val="336699"/>
                </a:solidFill>
                <a:effectLst/>
                <a:latin typeface="Verdana" pitchFamily="34" charset="0"/>
              </a:rPr>
              <a:t>School of Engineering:  </a:t>
            </a:r>
          </a:p>
          <a:p>
            <a:pPr marL="355600" lvl="1" indent="-173038" eaLnBrk="1" hangingPunct="1">
              <a:lnSpc>
                <a:spcPct val="90000"/>
              </a:lnSpc>
              <a:spcBef>
                <a:spcPct val="0"/>
              </a:spcBef>
            </a:pPr>
            <a:r>
              <a:rPr lang="en-US" sz="1300" b="1" u="sng" dirty="0" smtClean="0">
                <a:solidFill>
                  <a:srgbClr val="336699"/>
                </a:solidFill>
                <a:effectLst/>
                <a:latin typeface="Verdana" pitchFamily="34" charset="0"/>
              </a:rPr>
              <a:t>Masters Degree in Engineering</a:t>
            </a:r>
            <a:r>
              <a:rPr lang="en-US" sz="1300" dirty="0" smtClean="0">
                <a:solidFill>
                  <a:srgbClr val="336699"/>
                </a:solidFill>
                <a:effectLst/>
                <a:latin typeface="Verdana" pitchFamily="34" charset="0"/>
              </a:rPr>
              <a:t> (Tracks in Electronics, Industrial Engineering and Systems Engineering).</a:t>
            </a:r>
          </a:p>
          <a:p>
            <a:pPr marL="355600" lvl="1" indent="-173038" eaLnBrk="1" hangingPunct="1">
              <a:lnSpc>
                <a:spcPct val="90000"/>
              </a:lnSpc>
              <a:spcBef>
                <a:spcPct val="0"/>
              </a:spcBef>
            </a:pPr>
            <a:r>
              <a:rPr lang="en-US" sz="1300" b="1" u="sng" dirty="0" smtClean="0">
                <a:solidFill>
                  <a:srgbClr val="336699"/>
                </a:solidFill>
                <a:effectLst/>
                <a:latin typeface="Verdana" pitchFamily="34" charset="0"/>
              </a:rPr>
              <a:t>Graduate Programs</a:t>
            </a:r>
            <a:r>
              <a:rPr lang="en-US" sz="1200" b="1" u="sng" dirty="0" smtClean="0">
                <a:solidFill>
                  <a:srgbClr val="336699"/>
                </a:solidFill>
                <a:effectLst/>
                <a:latin typeface="Verdana" pitchFamily="34" charset="0"/>
              </a:rPr>
              <a:t>:</a:t>
            </a:r>
            <a:r>
              <a:rPr lang="en-US" sz="1200" dirty="0" smtClean="0">
                <a:solidFill>
                  <a:srgbClr val="336699"/>
                </a:solidFill>
                <a:effectLst/>
                <a:latin typeface="Verdana" pitchFamily="34" charset="0"/>
              </a:rPr>
              <a:t> </a:t>
            </a:r>
            <a:r>
              <a:rPr lang="en-US" sz="1300" dirty="0" smtClean="0">
                <a:solidFill>
                  <a:srgbClr val="336699"/>
                </a:solidFill>
                <a:effectLst/>
                <a:latin typeface="Verdana" pitchFamily="34" charset="0"/>
              </a:rPr>
              <a:t>Engineering Management Systems  and Construction Management; Integral Logistics; Quality Engineering.</a:t>
            </a:r>
          </a:p>
          <a:p>
            <a:pPr marL="355600" lvl="1" indent="-173038" eaLnBrk="1" hangingPunct="1">
              <a:lnSpc>
                <a:spcPct val="90000"/>
              </a:lnSpc>
              <a:spcBef>
                <a:spcPct val="0"/>
              </a:spcBef>
              <a:buFont typeface="Tahoma" pitchFamily="34" charset="0"/>
              <a:buNone/>
            </a:pPr>
            <a:endParaRPr lang="es-ES" sz="1300" dirty="0" smtClean="0">
              <a:solidFill>
                <a:srgbClr val="336699"/>
              </a:solidFill>
              <a:effectLst/>
              <a:latin typeface="Verdana" pitchFamily="34" charset="0"/>
            </a:endParaRPr>
          </a:p>
          <a:p>
            <a:pPr marL="179388" indent="-179388" eaLnBrk="1" hangingPunct="1">
              <a:lnSpc>
                <a:spcPct val="90000"/>
              </a:lnSpc>
              <a:spcBef>
                <a:spcPct val="0"/>
              </a:spcBef>
            </a:pPr>
            <a:r>
              <a:rPr lang="en-US" sz="1500" b="1" dirty="0" smtClean="0">
                <a:solidFill>
                  <a:srgbClr val="336699"/>
                </a:solidFill>
                <a:effectLst/>
                <a:latin typeface="Verdana" pitchFamily="34" charset="0"/>
              </a:rPr>
              <a:t>School of Management and Economic Sciences: </a:t>
            </a:r>
            <a:endParaRPr lang="es-ES" sz="1500" b="1" dirty="0" smtClean="0">
              <a:solidFill>
                <a:srgbClr val="336699"/>
              </a:solidFill>
              <a:effectLst/>
              <a:latin typeface="Verdana" pitchFamily="34" charset="0"/>
            </a:endParaRPr>
          </a:p>
          <a:p>
            <a:pPr marL="355600" lvl="1" indent="-173038" eaLnBrk="1" hangingPunct="1">
              <a:lnSpc>
                <a:spcPct val="90000"/>
              </a:lnSpc>
              <a:spcBef>
                <a:spcPct val="0"/>
              </a:spcBef>
            </a:pPr>
            <a:r>
              <a:rPr lang="en-US" sz="1300" b="1" u="sng" dirty="0" smtClean="0">
                <a:solidFill>
                  <a:srgbClr val="336699"/>
                </a:solidFill>
                <a:effectLst/>
                <a:latin typeface="Verdana" pitchFamily="34" charset="0"/>
              </a:rPr>
              <a:t>Executive MBA</a:t>
            </a:r>
            <a:r>
              <a:rPr lang="en-US" sz="1300" dirty="0" smtClean="0">
                <a:solidFill>
                  <a:srgbClr val="336699"/>
                </a:solidFill>
                <a:effectLst/>
                <a:latin typeface="Verdana" pitchFamily="34" charset="0"/>
              </a:rPr>
              <a:t>, Double Degree: </a:t>
            </a:r>
            <a:r>
              <a:rPr lang="en-US" sz="1300" dirty="0" err="1" smtClean="0">
                <a:solidFill>
                  <a:srgbClr val="336699"/>
                </a:solidFill>
                <a:effectLst/>
                <a:latin typeface="Verdana" pitchFamily="34" charset="0"/>
              </a:rPr>
              <a:t>Pontificia</a:t>
            </a:r>
            <a:r>
              <a:rPr lang="en-US" sz="1300" dirty="0" smtClean="0">
                <a:solidFill>
                  <a:srgbClr val="336699"/>
                </a:solidFill>
                <a:effectLst/>
                <a:latin typeface="Verdana" pitchFamily="34" charset="0"/>
              </a:rPr>
              <a:t> Universidad </a:t>
            </a:r>
            <a:r>
              <a:rPr lang="en-US" sz="1300" dirty="0" err="1" smtClean="0">
                <a:solidFill>
                  <a:srgbClr val="336699"/>
                </a:solidFill>
                <a:effectLst/>
                <a:latin typeface="Verdana" pitchFamily="34" charset="0"/>
              </a:rPr>
              <a:t>Javeriana</a:t>
            </a:r>
            <a:r>
              <a:rPr lang="en-US" sz="1300" dirty="0" smtClean="0">
                <a:solidFill>
                  <a:srgbClr val="336699"/>
                </a:solidFill>
                <a:effectLst/>
                <a:latin typeface="Verdana" pitchFamily="34" charset="0"/>
              </a:rPr>
              <a:t> Cali-Temple University: Fox School of Business.</a:t>
            </a:r>
          </a:p>
          <a:p>
            <a:pPr marL="355600" lvl="1" indent="-173038" eaLnBrk="1" hangingPunct="1">
              <a:lnSpc>
                <a:spcPct val="90000"/>
              </a:lnSpc>
              <a:spcBef>
                <a:spcPct val="0"/>
              </a:spcBef>
            </a:pPr>
            <a:r>
              <a:rPr lang="en-US" sz="1300" b="1" u="sng" dirty="0" smtClean="0">
                <a:solidFill>
                  <a:srgbClr val="336699"/>
                </a:solidFill>
                <a:effectLst/>
                <a:latin typeface="Verdana" pitchFamily="34" charset="0"/>
              </a:rPr>
              <a:t>Master in Economics</a:t>
            </a:r>
            <a:r>
              <a:rPr lang="en-US" sz="1300" b="1" dirty="0" smtClean="0">
                <a:solidFill>
                  <a:srgbClr val="336699"/>
                </a:solidFill>
                <a:effectLst/>
                <a:latin typeface="Verdana" pitchFamily="34" charset="0"/>
              </a:rPr>
              <a:t>.</a:t>
            </a:r>
          </a:p>
          <a:p>
            <a:pPr marL="355600" lvl="1" indent="-173038" eaLnBrk="1" hangingPunct="1">
              <a:lnSpc>
                <a:spcPct val="90000"/>
              </a:lnSpc>
              <a:spcBef>
                <a:spcPct val="0"/>
              </a:spcBef>
            </a:pPr>
            <a:r>
              <a:rPr lang="en-US" sz="1300" b="1" u="sng" dirty="0" smtClean="0">
                <a:solidFill>
                  <a:srgbClr val="336699"/>
                </a:solidFill>
                <a:effectLst/>
                <a:latin typeface="Verdana" pitchFamily="34" charset="0"/>
              </a:rPr>
              <a:t>MBA</a:t>
            </a:r>
            <a:r>
              <a:rPr lang="en-US" sz="1300" b="1" dirty="0" smtClean="0">
                <a:solidFill>
                  <a:srgbClr val="336699"/>
                </a:solidFill>
                <a:effectLst/>
                <a:latin typeface="Verdana" pitchFamily="34" charset="0"/>
              </a:rPr>
              <a:t>.</a:t>
            </a:r>
          </a:p>
          <a:p>
            <a:pPr marL="355600" lvl="1" indent="-173038" eaLnBrk="1" hangingPunct="1">
              <a:lnSpc>
                <a:spcPct val="90000"/>
              </a:lnSpc>
              <a:spcBef>
                <a:spcPct val="0"/>
              </a:spcBef>
            </a:pPr>
            <a:r>
              <a:rPr lang="en-US" sz="1300" b="1" u="sng" dirty="0" smtClean="0">
                <a:solidFill>
                  <a:srgbClr val="336699"/>
                </a:solidFill>
                <a:effectLst/>
                <a:latin typeface="Verdana" pitchFamily="34" charset="0"/>
              </a:rPr>
              <a:t>Graduate Programs</a:t>
            </a:r>
            <a:r>
              <a:rPr lang="en-US" sz="1300" b="1" dirty="0" smtClean="0">
                <a:solidFill>
                  <a:srgbClr val="336699"/>
                </a:solidFill>
                <a:effectLst/>
                <a:latin typeface="Verdana" pitchFamily="34" charset="0"/>
              </a:rPr>
              <a:t>:</a:t>
            </a:r>
            <a:r>
              <a:rPr lang="en-US" sz="1200" dirty="0" smtClean="0">
                <a:solidFill>
                  <a:srgbClr val="336699"/>
                </a:solidFill>
                <a:effectLst/>
                <a:latin typeface="Verdana" pitchFamily="34" charset="0"/>
              </a:rPr>
              <a:t>  </a:t>
            </a:r>
            <a:r>
              <a:rPr lang="en-US" sz="1300" dirty="0" smtClean="0">
                <a:solidFill>
                  <a:srgbClr val="336699"/>
                </a:solidFill>
                <a:effectLst/>
                <a:latin typeface="Verdana" pitchFamily="34" charset="0"/>
              </a:rPr>
              <a:t>Marketing; Finance; Health Administration; Taxation Systems Management; Social Management; International Business</a:t>
            </a:r>
          </a:p>
        </p:txBody>
      </p:sp>
      <p:sp>
        <p:nvSpPr>
          <p:cNvPr id="6" name="Rectangle 3"/>
          <p:cNvSpPr txBox="1">
            <a:spLocks noChangeArrowheads="1"/>
          </p:cNvSpPr>
          <p:nvPr/>
        </p:nvSpPr>
        <p:spPr bwMode="auto">
          <a:xfrm>
            <a:off x="4170363" y="1222352"/>
            <a:ext cx="4649787" cy="3358775"/>
          </a:xfrm>
          <a:prstGeom prst="rect">
            <a:avLst/>
          </a:prstGeom>
          <a:noFill/>
          <a:ln w="9525">
            <a:noFill/>
            <a:miter lim="800000"/>
            <a:headEnd/>
            <a:tailEnd/>
          </a:ln>
          <a:effectLst/>
        </p:spPr>
        <p:txBody>
          <a:bodyPr/>
          <a:lstStyle/>
          <a:p>
            <a:pPr marL="179388" indent="-179388">
              <a:buClr>
                <a:schemeClr val="hlink"/>
              </a:buClr>
              <a:buSzPct val="120000"/>
              <a:buFontTx/>
              <a:buChar char="•"/>
            </a:pPr>
            <a:r>
              <a:rPr lang="en-US" sz="1500" b="1" dirty="0">
                <a:solidFill>
                  <a:srgbClr val="336699"/>
                </a:solidFill>
                <a:latin typeface="Verdana" pitchFamily="34" charset="0"/>
              </a:rPr>
              <a:t>School of Humanities and Social Sciences</a:t>
            </a:r>
            <a:r>
              <a:rPr lang="en-US" sz="1300" b="1" dirty="0">
                <a:solidFill>
                  <a:srgbClr val="336699"/>
                </a:solidFill>
                <a:latin typeface="Verdana" pitchFamily="34" charset="0"/>
              </a:rPr>
              <a:t>: </a:t>
            </a:r>
            <a:endParaRPr lang="es-ES" sz="1300" b="1" dirty="0">
              <a:solidFill>
                <a:srgbClr val="336699"/>
              </a:solidFill>
              <a:latin typeface="Verdana" pitchFamily="34" charset="0"/>
            </a:endParaRPr>
          </a:p>
          <a:p>
            <a:pPr marL="355600" lvl="1" indent="-173038">
              <a:buFont typeface="Tahoma" pitchFamily="34" charset="0"/>
              <a:buChar char="–"/>
            </a:pPr>
            <a:r>
              <a:rPr lang="en-US" sz="1300" b="0" u="sng" dirty="0">
                <a:solidFill>
                  <a:srgbClr val="336699"/>
                </a:solidFill>
                <a:latin typeface="Verdana" pitchFamily="34" charset="0"/>
              </a:rPr>
              <a:t>Masters in Family</a:t>
            </a:r>
          </a:p>
          <a:p>
            <a:pPr marL="355600" lvl="1" indent="-173038">
              <a:buFont typeface="Tahoma" pitchFamily="34" charset="0"/>
              <a:buChar char="–"/>
            </a:pPr>
            <a:r>
              <a:rPr lang="en-US" sz="1300" b="0" u="sng" dirty="0">
                <a:solidFill>
                  <a:srgbClr val="336699"/>
                </a:solidFill>
                <a:latin typeface="Verdana" pitchFamily="34" charset="0"/>
              </a:rPr>
              <a:t>Masters in Culture of Peace and </a:t>
            </a:r>
            <a:r>
              <a:rPr lang="en-US" sz="1300" b="0" u="sng" dirty="0" smtClean="0">
                <a:solidFill>
                  <a:srgbClr val="336699"/>
                </a:solidFill>
                <a:latin typeface="Verdana" pitchFamily="34" charset="0"/>
              </a:rPr>
              <a:t>IHR</a:t>
            </a:r>
          </a:p>
          <a:p>
            <a:pPr marL="355600" lvl="1" indent="-173038">
              <a:buFont typeface="Tahoma" pitchFamily="34" charset="0"/>
              <a:buChar char="–"/>
            </a:pPr>
            <a:r>
              <a:rPr lang="es-CO" sz="1300" u="sng" dirty="0" smtClean="0">
                <a:solidFill>
                  <a:srgbClr val="336699"/>
                </a:solidFill>
                <a:latin typeface="Verdana" pitchFamily="34" charset="0"/>
              </a:rPr>
              <a:t>Masters in </a:t>
            </a:r>
            <a:r>
              <a:rPr lang="es-CO" sz="1300" u="sng" dirty="0" err="1" smtClean="0">
                <a:solidFill>
                  <a:srgbClr val="336699"/>
                </a:solidFill>
                <a:latin typeface="Verdana" pitchFamily="34" charset="0"/>
              </a:rPr>
              <a:t>Corporate</a:t>
            </a:r>
            <a:r>
              <a:rPr lang="es-CO" sz="1300" u="sng" dirty="0" smtClean="0">
                <a:solidFill>
                  <a:srgbClr val="336699"/>
                </a:solidFill>
                <a:latin typeface="Verdana" pitchFamily="34" charset="0"/>
              </a:rPr>
              <a:t> </a:t>
            </a:r>
            <a:r>
              <a:rPr lang="es-CO" sz="1300" u="sng" dirty="0" err="1" smtClean="0">
                <a:solidFill>
                  <a:srgbClr val="336699"/>
                </a:solidFill>
                <a:latin typeface="Verdana" pitchFamily="34" charset="0"/>
              </a:rPr>
              <a:t>Law</a:t>
            </a:r>
            <a:endParaRPr lang="es-CO" sz="1300" u="sng" dirty="0" smtClean="0">
              <a:solidFill>
                <a:srgbClr val="336699"/>
              </a:solidFill>
              <a:latin typeface="Verdana" pitchFamily="34" charset="0"/>
            </a:endParaRPr>
          </a:p>
          <a:p>
            <a:pPr marL="355600" lvl="1" indent="-173038">
              <a:buFont typeface="Tahoma" pitchFamily="34" charset="0"/>
              <a:buChar char="–"/>
            </a:pPr>
            <a:r>
              <a:rPr lang="es-CO" sz="1300" u="sng" dirty="0" smtClean="0">
                <a:solidFill>
                  <a:srgbClr val="336699"/>
                </a:solidFill>
                <a:latin typeface="Verdana" pitchFamily="34" charset="0"/>
              </a:rPr>
              <a:t>Masters in </a:t>
            </a:r>
            <a:r>
              <a:rPr lang="es-CO" sz="1300" u="sng" dirty="0" err="1" smtClean="0">
                <a:solidFill>
                  <a:srgbClr val="336699"/>
                </a:solidFill>
                <a:latin typeface="Verdana" pitchFamily="34" charset="0"/>
              </a:rPr>
              <a:t>Psychology</a:t>
            </a:r>
            <a:r>
              <a:rPr lang="es-CO" sz="1300" u="sng" dirty="0" smtClean="0">
                <a:solidFill>
                  <a:srgbClr val="336699"/>
                </a:solidFill>
                <a:latin typeface="Verdana" pitchFamily="34" charset="0"/>
              </a:rPr>
              <a:t> of </a:t>
            </a:r>
            <a:r>
              <a:rPr lang="es-CO" sz="1300" u="sng" dirty="0" err="1" smtClean="0">
                <a:solidFill>
                  <a:srgbClr val="336699"/>
                </a:solidFill>
                <a:latin typeface="Verdana" pitchFamily="34" charset="0"/>
              </a:rPr>
              <a:t>Health</a:t>
            </a:r>
            <a:endParaRPr lang="es-CO" sz="1300" u="sng" dirty="0" smtClean="0">
              <a:solidFill>
                <a:srgbClr val="336699"/>
              </a:solidFill>
              <a:latin typeface="Verdana" pitchFamily="34" charset="0"/>
            </a:endParaRPr>
          </a:p>
          <a:p>
            <a:pPr marL="355600" lvl="1" indent="-173038">
              <a:buFont typeface="Tahoma" pitchFamily="34" charset="0"/>
              <a:buChar char="–"/>
            </a:pPr>
            <a:r>
              <a:rPr lang="en-US" sz="1300" u="sng" dirty="0" smtClean="0">
                <a:solidFill>
                  <a:srgbClr val="336699"/>
                </a:solidFill>
                <a:latin typeface="Verdana" pitchFamily="34" charset="0"/>
              </a:rPr>
              <a:t>Graduate Programs</a:t>
            </a:r>
            <a:r>
              <a:rPr lang="en-US" sz="1300" dirty="0" smtClean="0">
                <a:solidFill>
                  <a:srgbClr val="336699"/>
                </a:solidFill>
                <a:latin typeface="Verdana" pitchFamily="34" charset="0"/>
              </a:rPr>
              <a:t>:</a:t>
            </a:r>
            <a:r>
              <a:rPr lang="en-US" sz="1300" b="0" dirty="0" smtClean="0">
                <a:solidFill>
                  <a:srgbClr val="336699"/>
                </a:solidFill>
                <a:effectLst>
                  <a:outerShdw blurRad="38100" dist="38100" dir="2700000" algn="tl">
                    <a:srgbClr val="000000"/>
                  </a:outerShdw>
                </a:effectLst>
                <a:latin typeface="Verdana" pitchFamily="34" charset="0"/>
              </a:rPr>
              <a:t> </a:t>
            </a:r>
            <a:r>
              <a:rPr lang="en-US" sz="1300" b="0" dirty="0" smtClean="0">
                <a:solidFill>
                  <a:srgbClr val="336699"/>
                </a:solidFill>
                <a:latin typeface="Verdana" pitchFamily="34" charset="0"/>
              </a:rPr>
              <a:t>Family; Peace Culture and Human Rights; Commercial Law; Child Neuropsychology; Psychology and Organizational Development; Social  Security.</a:t>
            </a:r>
          </a:p>
          <a:p>
            <a:pPr marL="182562" lvl="1"/>
            <a:endParaRPr lang="en-US" sz="1300" dirty="0" smtClean="0">
              <a:solidFill>
                <a:srgbClr val="336699"/>
              </a:solidFill>
              <a:latin typeface="Verdana" pitchFamily="34" charset="0"/>
            </a:endParaRPr>
          </a:p>
          <a:p>
            <a:pPr marL="182562" lvl="1"/>
            <a:endParaRPr lang="en-US" sz="1300" dirty="0">
              <a:solidFill>
                <a:srgbClr val="336699"/>
              </a:solidFill>
              <a:latin typeface="Verdana" pitchFamily="34" charset="0"/>
            </a:endParaRPr>
          </a:p>
          <a:p>
            <a:pPr marL="468312" lvl="1" indent="-285750">
              <a:buFont typeface="Arial" panose="020B0604020202020204" pitchFamily="34" charset="0"/>
              <a:buChar char="•"/>
            </a:pPr>
            <a:r>
              <a:rPr lang="en-US" sz="1400" b="1" dirty="0" smtClean="0">
                <a:solidFill>
                  <a:srgbClr val="336699"/>
                </a:solidFill>
                <a:latin typeface="Verdana" pitchFamily="34" charset="0"/>
              </a:rPr>
              <a:t>School </a:t>
            </a:r>
            <a:r>
              <a:rPr lang="en-US" sz="1400" b="1" dirty="0">
                <a:solidFill>
                  <a:srgbClr val="336699"/>
                </a:solidFill>
                <a:latin typeface="Verdana" pitchFamily="34" charset="0"/>
              </a:rPr>
              <a:t>of </a:t>
            </a:r>
            <a:r>
              <a:rPr lang="en-US" sz="1400" b="1" dirty="0" smtClean="0">
                <a:solidFill>
                  <a:srgbClr val="336699"/>
                </a:solidFill>
                <a:latin typeface="Verdana" pitchFamily="34" charset="0"/>
              </a:rPr>
              <a:t>Health</a:t>
            </a:r>
            <a:endParaRPr lang="es-ES" sz="1200" b="1" dirty="0">
              <a:solidFill>
                <a:srgbClr val="336699"/>
              </a:solidFill>
              <a:latin typeface="Verdana" pitchFamily="34" charset="0"/>
            </a:endParaRPr>
          </a:p>
          <a:p>
            <a:pPr marL="355600" lvl="1" indent="-173038">
              <a:buFont typeface="Tahoma" pitchFamily="34" charset="0"/>
              <a:buChar char="–"/>
            </a:pPr>
            <a:r>
              <a:rPr lang="en-US" sz="1300" u="sng" dirty="0" smtClean="0">
                <a:solidFill>
                  <a:srgbClr val="336699"/>
                </a:solidFill>
                <a:latin typeface="Verdana" pitchFamily="34" charset="0"/>
              </a:rPr>
              <a:t>Masters in Public Health</a:t>
            </a:r>
            <a:endParaRPr lang="en-US" sz="1300" u="sng" dirty="0">
              <a:solidFill>
                <a:srgbClr val="336699"/>
              </a:solidFill>
              <a:latin typeface="Verdana" pitchFamily="34" charset="0"/>
            </a:endParaRPr>
          </a:p>
          <a:p>
            <a:endParaRPr lang="en-US" sz="1300" dirty="0">
              <a:solidFill>
                <a:srgbClr val="336699"/>
              </a:solidFill>
              <a:latin typeface="Verdana" pitchFamily="34" charset="0"/>
            </a:endParaRPr>
          </a:p>
        </p:txBody>
      </p:sp>
      <p:sp>
        <p:nvSpPr>
          <p:cNvPr id="48178" name="Text Box 50"/>
          <p:cNvSpPr txBox="1">
            <a:spLocks noChangeArrowheads="1"/>
          </p:cNvSpPr>
          <p:nvPr/>
        </p:nvSpPr>
        <p:spPr bwMode="auto">
          <a:xfrm>
            <a:off x="1522434" y="214290"/>
            <a:ext cx="6192838" cy="861774"/>
          </a:xfrm>
          <a:prstGeom prst="rect">
            <a:avLst/>
          </a:prstGeom>
          <a:noFill/>
          <a:ln w="9525">
            <a:noFill/>
            <a:miter lim="800000"/>
            <a:headEnd/>
            <a:tailEnd/>
          </a:ln>
          <a:effectLst/>
        </p:spPr>
        <p:txBody>
          <a:bodyPr>
            <a:spAutoFit/>
          </a:bodyPr>
          <a:lstStyle/>
          <a:p>
            <a:pPr algn="ctr">
              <a:spcBef>
                <a:spcPct val="50000"/>
              </a:spcBef>
            </a:pPr>
            <a:r>
              <a:rPr lang="es-ES" sz="2000" b="1" dirty="0" err="1">
                <a:solidFill>
                  <a:srgbClr val="004F8A"/>
                </a:solidFill>
                <a:latin typeface="Verdana" pitchFamily="34" charset="0"/>
              </a:rPr>
              <a:t>Graduate</a:t>
            </a:r>
            <a:r>
              <a:rPr lang="es-ES" sz="2000" b="1" dirty="0">
                <a:solidFill>
                  <a:srgbClr val="004F8A"/>
                </a:solidFill>
                <a:latin typeface="Verdana" pitchFamily="34" charset="0"/>
              </a:rPr>
              <a:t> </a:t>
            </a:r>
            <a:r>
              <a:rPr lang="es-ES" sz="2000" b="1" dirty="0" err="1">
                <a:solidFill>
                  <a:srgbClr val="004F8A"/>
                </a:solidFill>
                <a:latin typeface="Verdana" pitchFamily="34" charset="0"/>
              </a:rPr>
              <a:t>Programs</a:t>
            </a:r>
            <a:r>
              <a:rPr lang="es-ES" sz="2000" b="1" dirty="0">
                <a:solidFill>
                  <a:srgbClr val="004F8A"/>
                </a:solidFill>
                <a:latin typeface="Verdana" pitchFamily="34" charset="0"/>
              </a:rPr>
              <a:t> : </a:t>
            </a:r>
          </a:p>
          <a:p>
            <a:pPr>
              <a:spcBef>
                <a:spcPct val="50000"/>
              </a:spcBef>
            </a:pPr>
            <a:r>
              <a:rPr lang="es-ES" sz="2000" b="1" dirty="0">
                <a:solidFill>
                  <a:srgbClr val="004F8A"/>
                </a:solidFill>
                <a:latin typeface="Verdana" pitchFamily="34" charset="0"/>
              </a:rPr>
              <a:t>9</a:t>
            </a:r>
            <a:r>
              <a:rPr lang="es-ES" sz="2000" b="1" dirty="0" smtClean="0">
                <a:solidFill>
                  <a:srgbClr val="004F8A"/>
                </a:solidFill>
                <a:latin typeface="Verdana" pitchFamily="34" charset="0"/>
              </a:rPr>
              <a:t> </a:t>
            </a:r>
            <a:r>
              <a:rPr lang="es-ES" sz="2000" b="1" dirty="0">
                <a:solidFill>
                  <a:srgbClr val="004F8A"/>
                </a:solidFill>
                <a:latin typeface="Verdana" pitchFamily="34" charset="0"/>
              </a:rPr>
              <a:t>M</a:t>
            </a:r>
            <a:r>
              <a:rPr lang="es-ES" sz="2000" b="1" dirty="0" smtClean="0">
                <a:solidFill>
                  <a:srgbClr val="004F8A"/>
                </a:solidFill>
                <a:latin typeface="Verdana" pitchFamily="34" charset="0"/>
              </a:rPr>
              <a:t>asters </a:t>
            </a:r>
            <a:r>
              <a:rPr lang="es-ES" sz="2000" b="1" dirty="0">
                <a:solidFill>
                  <a:srgbClr val="004F8A"/>
                </a:solidFill>
                <a:latin typeface="Verdana" pitchFamily="34" charset="0"/>
              </a:rPr>
              <a:t>and 17 </a:t>
            </a:r>
            <a:r>
              <a:rPr lang="es-ES" sz="2000" b="1" dirty="0" err="1">
                <a:solidFill>
                  <a:srgbClr val="004F8A"/>
                </a:solidFill>
                <a:latin typeface="Verdana" pitchFamily="34" charset="0"/>
              </a:rPr>
              <a:t>graduate</a:t>
            </a:r>
            <a:r>
              <a:rPr lang="es-ES" sz="2000" b="1" dirty="0">
                <a:solidFill>
                  <a:srgbClr val="004F8A"/>
                </a:solidFill>
                <a:latin typeface="Verdana" pitchFamily="34" charset="0"/>
              </a:rPr>
              <a:t> </a:t>
            </a:r>
            <a:r>
              <a:rPr lang="es-ES" sz="2000" b="1" dirty="0" err="1">
                <a:solidFill>
                  <a:srgbClr val="004F8A"/>
                </a:solidFill>
                <a:latin typeface="Verdana" pitchFamily="34" charset="0"/>
              </a:rPr>
              <a:t>programs</a:t>
            </a:r>
            <a:r>
              <a:rPr lang="es-ES" sz="2000" b="1" dirty="0">
                <a:solidFill>
                  <a:srgbClr val="004F8A"/>
                </a:solidFill>
                <a:latin typeface="Verdana" pitchFamily="34" charset="0"/>
              </a:rPr>
              <a:t> </a:t>
            </a:r>
          </a:p>
        </p:txBody>
      </p:sp>
      <p:sp>
        <p:nvSpPr>
          <p:cNvPr id="7" name="Text Box 13"/>
          <p:cNvSpPr txBox="1">
            <a:spLocks noChangeArrowheads="1"/>
          </p:cNvSpPr>
          <p:nvPr/>
        </p:nvSpPr>
        <p:spPr bwMode="auto">
          <a:xfrm>
            <a:off x="8286776" y="6643710"/>
            <a:ext cx="785818" cy="169277"/>
          </a:xfrm>
          <a:prstGeom prst="rect">
            <a:avLst/>
          </a:prstGeom>
          <a:noFill/>
          <a:ln w="9525">
            <a:noFill/>
            <a:miter lim="800000"/>
            <a:headEnd/>
            <a:tailEnd/>
          </a:ln>
        </p:spPr>
        <p:txBody>
          <a:bodyPr wrap="square" lIns="0" rIns="0" bIns="0">
            <a:spAutoFit/>
          </a:bodyPr>
          <a:lstStyle/>
          <a:p>
            <a:pPr algn="r">
              <a:spcBef>
                <a:spcPct val="50000"/>
              </a:spcBef>
            </a:pPr>
            <a:r>
              <a:rPr lang="es-CO" sz="800" b="1" dirty="0">
                <a:solidFill>
                  <a:schemeClr val="accent1">
                    <a:lumMod val="60000"/>
                    <a:lumOff val="40000"/>
                  </a:schemeClr>
                </a:solidFill>
                <a:latin typeface="Verdana" pitchFamily="34" charset="0"/>
              </a:rPr>
              <a:t>ORI – </a:t>
            </a:r>
            <a:r>
              <a:rPr lang="es-CO" sz="800" b="1" dirty="0" smtClean="0">
                <a:solidFill>
                  <a:schemeClr val="accent1">
                    <a:lumMod val="60000"/>
                    <a:lumOff val="40000"/>
                  </a:schemeClr>
                </a:solidFill>
                <a:latin typeface="Verdana" pitchFamily="34" charset="0"/>
              </a:rPr>
              <a:t>2013 </a:t>
            </a:r>
            <a:endParaRPr lang="es-ES" sz="800" b="1" dirty="0">
              <a:solidFill>
                <a:schemeClr val="accent1">
                  <a:lumMod val="60000"/>
                  <a:lumOff val="40000"/>
                </a:schemeClr>
              </a:solidFill>
              <a:latin typeface="Verdana" pitchFamily="34" charset="0"/>
            </a:endParaRPr>
          </a:p>
        </p:txBody>
      </p:sp>
    </p:spTree>
    <p:extLst>
      <p:ext uri="{BB962C8B-B14F-4D97-AF65-F5344CB8AC3E}">
        <p14:creationId xmlns:p14="http://schemas.microsoft.com/office/powerpoint/2010/main" val="57457264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1268760"/>
            <a:ext cx="4392488" cy="4824536"/>
          </a:xfrm>
        </p:spPr>
        <p:txBody>
          <a:bodyPr>
            <a:normAutofit lnSpcReduction="10000"/>
          </a:bodyPr>
          <a:lstStyle/>
          <a:p>
            <a:r>
              <a:rPr lang="es-CO" b="1" dirty="0">
                <a:solidFill>
                  <a:srgbClr val="008000"/>
                </a:solidFill>
              </a:rPr>
              <a:t>Colombia, Valle del Cauca, </a:t>
            </a:r>
            <a:r>
              <a:rPr lang="es-CO" b="1" dirty="0" smtClean="0">
                <a:solidFill>
                  <a:srgbClr val="008000"/>
                </a:solidFill>
              </a:rPr>
              <a:t>Cali</a:t>
            </a:r>
            <a:r>
              <a:rPr lang="es-CO" dirty="0" smtClean="0"/>
              <a:t>: General </a:t>
            </a:r>
            <a:r>
              <a:rPr lang="es-CO" dirty="0" err="1" smtClean="0"/>
              <a:t>Context</a:t>
            </a:r>
            <a:endParaRPr lang="es-CO" dirty="0" smtClean="0"/>
          </a:p>
          <a:p>
            <a:r>
              <a:rPr lang="es-CO" b="1" dirty="0" smtClean="0">
                <a:solidFill>
                  <a:srgbClr val="008000"/>
                </a:solidFill>
              </a:rPr>
              <a:t>Javeriana - Cali</a:t>
            </a:r>
            <a:r>
              <a:rPr lang="es-CO" dirty="0" smtClean="0"/>
              <a:t>:  Key </a:t>
            </a:r>
            <a:r>
              <a:rPr lang="es-CO" dirty="0" err="1" smtClean="0"/>
              <a:t>aspects</a:t>
            </a:r>
            <a:endParaRPr lang="es-CO" dirty="0" smtClean="0"/>
          </a:p>
          <a:p>
            <a:r>
              <a:rPr lang="es-CO" b="1" dirty="0" err="1" smtClean="0">
                <a:solidFill>
                  <a:srgbClr val="008000"/>
                </a:solidFill>
              </a:rPr>
              <a:t>Collaborative</a:t>
            </a:r>
            <a:r>
              <a:rPr lang="es-CO" b="1" dirty="0" smtClean="0">
                <a:solidFill>
                  <a:srgbClr val="008000"/>
                </a:solidFill>
              </a:rPr>
              <a:t> </a:t>
            </a:r>
            <a:r>
              <a:rPr lang="es-CO" b="1" dirty="0" err="1" smtClean="0">
                <a:solidFill>
                  <a:srgbClr val="008000"/>
                </a:solidFill>
              </a:rPr>
              <a:t>Action</a:t>
            </a:r>
            <a:r>
              <a:rPr lang="es-CO" b="1" dirty="0" smtClean="0">
                <a:solidFill>
                  <a:srgbClr val="008000"/>
                </a:solidFill>
              </a:rPr>
              <a:t> </a:t>
            </a:r>
            <a:r>
              <a:rPr lang="es-CO" b="1" dirty="0" err="1" smtClean="0">
                <a:solidFill>
                  <a:srgbClr val="008000"/>
                </a:solidFill>
              </a:rPr>
              <a:t>research</a:t>
            </a:r>
            <a:r>
              <a:rPr lang="es-CO" dirty="0" smtClean="0"/>
              <a:t>: </a:t>
            </a:r>
            <a:r>
              <a:rPr lang="es-CO" dirty="0" err="1" smtClean="0"/>
              <a:t>Our</a:t>
            </a:r>
            <a:r>
              <a:rPr lang="es-CO" dirty="0" smtClean="0"/>
              <a:t> </a:t>
            </a:r>
            <a:r>
              <a:rPr lang="es-CO" dirty="0" err="1" smtClean="0"/>
              <a:t>approach</a:t>
            </a:r>
            <a:endParaRPr lang="es-CO" dirty="0" smtClean="0"/>
          </a:p>
          <a:p>
            <a:r>
              <a:rPr lang="es-CO" b="1" dirty="0" err="1" smtClean="0">
                <a:solidFill>
                  <a:srgbClr val="008000"/>
                </a:solidFill>
              </a:rPr>
              <a:t>Where</a:t>
            </a:r>
            <a:r>
              <a:rPr lang="es-CO" b="1" dirty="0" smtClean="0">
                <a:solidFill>
                  <a:srgbClr val="008000"/>
                </a:solidFill>
              </a:rPr>
              <a:t> do </a:t>
            </a:r>
            <a:r>
              <a:rPr lang="es-CO" b="1" dirty="0" err="1" smtClean="0">
                <a:solidFill>
                  <a:srgbClr val="008000"/>
                </a:solidFill>
              </a:rPr>
              <a:t>we</a:t>
            </a:r>
            <a:r>
              <a:rPr lang="es-CO" b="1" dirty="0" smtClean="0">
                <a:solidFill>
                  <a:srgbClr val="008000"/>
                </a:solidFill>
              </a:rPr>
              <a:t> </a:t>
            </a:r>
            <a:r>
              <a:rPr lang="es-CO" b="1" dirty="0" err="1" smtClean="0">
                <a:solidFill>
                  <a:srgbClr val="008000"/>
                </a:solidFill>
              </a:rPr>
              <a:t>go</a:t>
            </a:r>
            <a:r>
              <a:rPr lang="es-CO" b="1" dirty="0" smtClean="0">
                <a:solidFill>
                  <a:srgbClr val="008000"/>
                </a:solidFill>
              </a:rPr>
              <a:t> </a:t>
            </a:r>
            <a:r>
              <a:rPr lang="es-CO" b="1" dirty="0" err="1" smtClean="0">
                <a:solidFill>
                  <a:srgbClr val="008000"/>
                </a:solidFill>
              </a:rPr>
              <a:t>from</a:t>
            </a:r>
            <a:r>
              <a:rPr lang="es-CO" b="1" dirty="0" smtClean="0">
                <a:solidFill>
                  <a:srgbClr val="008000"/>
                </a:solidFill>
              </a:rPr>
              <a:t> </a:t>
            </a:r>
            <a:r>
              <a:rPr lang="es-CO" b="1" dirty="0" err="1" smtClean="0">
                <a:solidFill>
                  <a:srgbClr val="008000"/>
                </a:solidFill>
              </a:rPr>
              <a:t>here</a:t>
            </a:r>
            <a:r>
              <a:rPr lang="es-CO" b="1" dirty="0" smtClean="0">
                <a:solidFill>
                  <a:srgbClr val="008000"/>
                </a:solidFill>
              </a:rPr>
              <a:t>?</a:t>
            </a:r>
            <a:r>
              <a:rPr lang="es-CO" dirty="0" smtClean="0"/>
              <a:t>: </a:t>
            </a:r>
            <a:r>
              <a:rPr lang="es-CO" dirty="0" err="1" smtClean="0"/>
              <a:t>Perspectives</a:t>
            </a:r>
            <a:endParaRPr lang="es-CO" dirty="0" smtClean="0"/>
          </a:p>
          <a:p>
            <a:endParaRPr lang="es-CO" dirty="0"/>
          </a:p>
          <a:p>
            <a:endParaRPr lang="es-CO" dirty="0"/>
          </a:p>
        </p:txBody>
      </p:sp>
    </p:spTree>
    <p:extLst>
      <p:ext uri="{BB962C8B-B14F-4D97-AF65-F5344CB8AC3E}">
        <p14:creationId xmlns:p14="http://schemas.microsoft.com/office/powerpoint/2010/main" val="734802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xfrm>
            <a:off x="2663825" y="1965339"/>
            <a:ext cx="6443663" cy="730250"/>
          </a:xfrm>
        </p:spPr>
        <p:txBody>
          <a:bodyPr/>
          <a:lstStyle/>
          <a:p>
            <a:pPr eaLnBrk="1" hangingPunct="1"/>
            <a:r>
              <a:rPr lang="es-ES" sz="2000" b="1" smtClean="0">
                <a:solidFill>
                  <a:srgbClr val="004F8A"/>
                </a:solidFill>
                <a:effectLst/>
                <a:latin typeface="Verdana" pitchFamily="34" charset="0"/>
              </a:rPr>
              <a:t>University Student and Community Welfare Activities: MU- “Medio Universitario”</a:t>
            </a:r>
            <a:endParaRPr lang="es-ES" sz="2000" smtClean="0">
              <a:solidFill>
                <a:srgbClr val="004F8A"/>
              </a:solidFill>
              <a:effectLst/>
              <a:latin typeface="Verdana" pitchFamily="34" charset="0"/>
            </a:endParaRPr>
          </a:p>
        </p:txBody>
      </p:sp>
      <p:sp>
        <p:nvSpPr>
          <p:cNvPr id="54274" name="Rectangle 3"/>
          <p:cNvSpPr>
            <a:spLocks noGrp="1" noChangeArrowheads="1"/>
          </p:cNvSpPr>
          <p:nvPr>
            <p:ph type="body" idx="1"/>
          </p:nvPr>
        </p:nvSpPr>
        <p:spPr>
          <a:xfrm>
            <a:off x="2808288" y="2844814"/>
            <a:ext cx="5940425" cy="1643062"/>
          </a:xfrm>
        </p:spPr>
        <p:txBody>
          <a:bodyPr>
            <a:normAutofit lnSpcReduction="10000"/>
          </a:bodyPr>
          <a:lstStyle/>
          <a:p>
            <a:pPr marL="0" indent="0" algn="just" eaLnBrk="1" hangingPunct="1">
              <a:lnSpc>
                <a:spcPct val="90000"/>
              </a:lnSpc>
              <a:buFontTx/>
              <a:buNone/>
            </a:pPr>
            <a:r>
              <a:rPr lang="en-US" sz="1400" dirty="0" smtClean="0">
                <a:solidFill>
                  <a:srgbClr val="336699"/>
                </a:solidFill>
                <a:effectLst/>
                <a:latin typeface="Verdana" pitchFamily="34" charset="0"/>
              </a:rPr>
              <a:t>Universidad </a:t>
            </a:r>
            <a:r>
              <a:rPr lang="en-US" sz="1400" dirty="0" err="1" smtClean="0">
                <a:solidFill>
                  <a:srgbClr val="336699"/>
                </a:solidFill>
                <a:effectLst/>
                <a:latin typeface="Verdana" pitchFamily="34" charset="0"/>
              </a:rPr>
              <a:t>Javeriana</a:t>
            </a:r>
            <a:r>
              <a:rPr lang="en-US" sz="1400" dirty="0" smtClean="0">
                <a:solidFill>
                  <a:srgbClr val="336699"/>
                </a:solidFill>
                <a:effectLst/>
                <a:latin typeface="Verdana" pitchFamily="34" charset="0"/>
              </a:rPr>
              <a:t> Cali has established the Vice-Presidency of MU with its four Centers: </a:t>
            </a:r>
          </a:p>
          <a:p>
            <a:pPr marL="179388" lvl="1" indent="-179388" algn="just" eaLnBrk="1" hangingPunct="1">
              <a:lnSpc>
                <a:spcPct val="90000"/>
              </a:lnSpc>
            </a:pPr>
            <a:r>
              <a:rPr lang="en-US" sz="1400" dirty="0" smtClean="0">
                <a:solidFill>
                  <a:srgbClr val="336699"/>
                </a:solidFill>
                <a:effectLst/>
                <a:latin typeface="Verdana" pitchFamily="34" charset="0"/>
              </a:rPr>
              <a:t>Welfare	 </a:t>
            </a:r>
            <a:r>
              <a:rPr lang="en-US" sz="1400" b="1" dirty="0" smtClean="0">
                <a:solidFill>
                  <a:srgbClr val="336699"/>
                </a:solidFill>
                <a:effectLst/>
                <a:latin typeface="Verdana" pitchFamily="34" charset="0"/>
              </a:rPr>
              <a:t>–</a:t>
            </a:r>
            <a:r>
              <a:rPr lang="en-US" sz="1400" dirty="0" smtClean="0">
                <a:solidFill>
                  <a:srgbClr val="336699"/>
                </a:solidFill>
                <a:effectLst/>
                <a:latin typeface="Verdana" pitchFamily="34" charset="0"/>
              </a:rPr>
              <a:t> Sports	 </a:t>
            </a:r>
            <a:r>
              <a:rPr lang="en-US" sz="1400" b="1" dirty="0" smtClean="0">
                <a:solidFill>
                  <a:srgbClr val="336699"/>
                </a:solidFill>
                <a:effectLst/>
                <a:latin typeface="Verdana" pitchFamily="34" charset="0"/>
              </a:rPr>
              <a:t>– </a:t>
            </a:r>
            <a:r>
              <a:rPr lang="en-US" sz="1400" dirty="0" smtClean="0">
                <a:solidFill>
                  <a:srgbClr val="336699"/>
                </a:solidFill>
                <a:effectLst/>
                <a:latin typeface="Verdana" pitchFamily="34" charset="0"/>
              </a:rPr>
              <a:t>Cultural Expression </a:t>
            </a:r>
          </a:p>
          <a:p>
            <a:pPr marL="179388" lvl="1" indent="-179388" algn="just" eaLnBrk="1" hangingPunct="1">
              <a:lnSpc>
                <a:spcPct val="90000"/>
              </a:lnSpc>
            </a:pPr>
            <a:r>
              <a:rPr lang="en-US" sz="1400" dirty="0" smtClean="0">
                <a:solidFill>
                  <a:srgbClr val="336699"/>
                </a:solidFill>
                <a:effectLst/>
                <a:latin typeface="Verdana" pitchFamily="34" charset="0"/>
              </a:rPr>
              <a:t>St. Francis Xavier –Pastoral and Social Service Volunteers activities-</a:t>
            </a:r>
          </a:p>
          <a:p>
            <a:pPr marL="0" indent="0" algn="just" eaLnBrk="1" hangingPunct="1">
              <a:lnSpc>
                <a:spcPct val="90000"/>
              </a:lnSpc>
              <a:buFontTx/>
              <a:buNone/>
            </a:pPr>
            <a:endParaRPr lang="en-US" sz="1400" dirty="0" smtClean="0">
              <a:solidFill>
                <a:srgbClr val="336699"/>
              </a:solidFill>
              <a:effectLst/>
              <a:latin typeface="Verdana" pitchFamily="34" charset="0"/>
            </a:endParaRPr>
          </a:p>
          <a:p>
            <a:pPr marL="0" indent="0" algn="just" eaLnBrk="1" hangingPunct="1">
              <a:lnSpc>
                <a:spcPct val="90000"/>
              </a:lnSpc>
              <a:buFontTx/>
              <a:buNone/>
            </a:pPr>
            <a:r>
              <a:rPr lang="en-US" sz="1400" dirty="0" smtClean="0">
                <a:solidFill>
                  <a:srgbClr val="336699"/>
                </a:solidFill>
                <a:effectLst/>
                <a:latin typeface="Verdana" pitchFamily="34" charset="0"/>
              </a:rPr>
              <a:t>There are other Complementary Programs, and Deanships and Committees in each of the Schools to promote this endeavor.</a:t>
            </a:r>
          </a:p>
          <a:p>
            <a:pPr marL="0" indent="0" algn="just" eaLnBrk="1" hangingPunct="1">
              <a:lnSpc>
                <a:spcPct val="90000"/>
              </a:lnSpc>
              <a:buFontTx/>
              <a:buNone/>
            </a:pPr>
            <a:endParaRPr lang="en-US" sz="1400" dirty="0" smtClean="0">
              <a:solidFill>
                <a:srgbClr val="336699"/>
              </a:solidFill>
              <a:effectLst/>
              <a:latin typeface="Verdana" pitchFamily="34" charset="0"/>
            </a:endParaRPr>
          </a:p>
        </p:txBody>
      </p:sp>
      <p:pic>
        <p:nvPicPr>
          <p:cNvPr id="9" name="8 Imagen" descr="Javaut608.tif"/>
          <p:cNvPicPr>
            <a:picLocks noChangeAspect="1"/>
          </p:cNvPicPr>
          <p:nvPr/>
        </p:nvPicPr>
        <p:blipFill>
          <a:blip r:embed="rId3" cstate="print"/>
          <a:srcRect l="9886" t="5000" r="6082" b="3345"/>
          <a:stretch>
            <a:fillRect/>
          </a:stretch>
        </p:blipFill>
        <p:spPr>
          <a:xfrm rot="21360000">
            <a:off x="126140" y="948066"/>
            <a:ext cx="2727557" cy="3529779"/>
          </a:xfrm>
          <a:prstGeom prst="rect">
            <a:avLst/>
          </a:prstGeom>
          <a:ln>
            <a:noFill/>
          </a:ln>
          <a:effectLst>
            <a:softEdge rad="112500"/>
          </a:effectLst>
        </p:spPr>
      </p:pic>
      <p:pic>
        <p:nvPicPr>
          <p:cNvPr id="54278" name="Picture 6"/>
          <p:cNvPicPr>
            <a:picLocks noChangeAspect="1" noChangeArrowheads="1"/>
          </p:cNvPicPr>
          <p:nvPr/>
        </p:nvPicPr>
        <p:blipFill>
          <a:blip r:embed="rId4" cstate="print"/>
          <a:srcRect/>
          <a:stretch>
            <a:fillRect/>
          </a:stretch>
        </p:blipFill>
        <p:spPr bwMode="auto">
          <a:xfrm>
            <a:off x="142875" y="1103326"/>
            <a:ext cx="2524125" cy="3144838"/>
          </a:xfrm>
          <a:prstGeom prst="rect">
            <a:avLst/>
          </a:prstGeom>
          <a:noFill/>
          <a:ln w="9525">
            <a:noFill/>
            <a:miter lim="800000"/>
            <a:headEnd/>
            <a:tailEnd/>
          </a:ln>
          <a:effectLst/>
        </p:spPr>
      </p:pic>
      <p:sp>
        <p:nvSpPr>
          <p:cNvPr id="54279" name="Rectangle 3"/>
          <p:cNvSpPr>
            <a:spLocks noChangeArrowheads="1"/>
          </p:cNvSpPr>
          <p:nvPr/>
        </p:nvSpPr>
        <p:spPr bwMode="auto">
          <a:xfrm>
            <a:off x="1223963" y="4572008"/>
            <a:ext cx="4643437" cy="1498600"/>
          </a:xfrm>
          <a:prstGeom prst="rect">
            <a:avLst/>
          </a:prstGeom>
          <a:noFill/>
          <a:ln w="9525">
            <a:noFill/>
            <a:miter lim="800000"/>
            <a:headEnd/>
            <a:tailEnd/>
          </a:ln>
        </p:spPr>
        <p:txBody>
          <a:bodyPr/>
          <a:lstStyle/>
          <a:p>
            <a:pPr algn="just">
              <a:lnSpc>
                <a:spcPct val="90000"/>
              </a:lnSpc>
              <a:spcBef>
                <a:spcPct val="20000"/>
              </a:spcBef>
              <a:buClr>
                <a:schemeClr val="hlink"/>
              </a:buClr>
              <a:buSzPct val="120000"/>
            </a:pPr>
            <a:endParaRPr lang="en-US" sz="1400" b="1" dirty="0" smtClean="0">
              <a:solidFill>
                <a:srgbClr val="336699"/>
              </a:solidFill>
              <a:latin typeface="Verdana" pitchFamily="34" charset="0"/>
            </a:endParaRPr>
          </a:p>
          <a:p>
            <a:pPr algn="just">
              <a:lnSpc>
                <a:spcPct val="90000"/>
              </a:lnSpc>
              <a:spcBef>
                <a:spcPct val="20000"/>
              </a:spcBef>
              <a:buClr>
                <a:schemeClr val="hlink"/>
              </a:buClr>
              <a:buSzPct val="120000"/>
            </a:pPr>
            <a:r>
              <a:rPr lang="en-US" sz="1600" b="1" dirty="0" smtClean="0">
                <a:solidFill>
                  <a:srgbClr val="336699"/>
                </a:solidFill>
                <a:latin typeface="Verdana" pitchFamily="34" charset="0"/>
              </a:rPr>
              <a:t>International </a:t>
            </a:r>
            <a:r>
              <a:rPr lang="en-US" sz="1600" b="1" dirty="0">
                <a:solidFill>
                  <a:srgbClr val="336699"/>
                </a:solidFill>
                <a:latin typeface="Verdana" pitchFamily="34" charset="0"/>
              </a:rPr>
              <a:t>activities</a:t>
            </a:r>
            <a:r>
              <a:rPr lang="en-US" sz="1600" b="1" dirty="0" smtClean="0">
                <a:solidFill>
                  <a:srgbClr val="336699"/>
                </a:solidFill>
                <a:latin typeface="Verdana" pitchFamily="34" charset="0"/>
              </a:rPr>
              <a:t>:</a:t>
            </a:r>
          </a:p>
          <a:p>
            <a:pPr algn="just">
              <a:lnSpc>
                <a:spcPct val="90000"/>
              </a:lnSpc>
              <a:spcBef>
                <a:spcPct val="20000"/>
              </a:spcBef>
              <a:buClr>
                <a:schemeClr val="hlink"/>
              </a:buClr>
              <a:buSzPct val="120000"/>
            </a:pPr>
            <a:endParaRPr lang="en-US" sz="1400" b="1" dirty="0">
              <a:solidFill>
                <a:srgbClr val="336699"/>
              </a:solidFill>
              <a:latin typeface="Verdana" pitchFamily="34" charset="0"/>
            </a:endParaRPr>
          </a:p>
          <a:p>
            <a:pPr algn="just">
              <a:lnSpc>
                <a:spcPct val="90000"/>
              </a:lnSpc>
              <a:spcBef>
                <a:spcPct val="20000"/>
              </a:spcBef>
              <a:buClr>
                <a:schemeClr val="tx2">
                  <a:lumMod val="75000"/>
                </a:schemeClr>
              </a:buClr>
              <a:buSzPct val="120000"/>
              <a:buFont typeface="Arial" pitchFamily="34" charset="0"/>
              <a:buChar char="•"/>
            </a:pPr>
            <a:r>
              <a:rPr lang="en-US" sz="1400" b="0" dirty="0" smtClean="0">
                <a:solidFill>
                  <a:srgbClr val="336699"/>
                </a:solidFill>
                <a:latin typeface="Verdana" pitchFamily="34" charset="0"/>
              </a:rPr>
              <a:t> </a:t>
            </a:r>
            <a:r>
              <a:rPr lang="en-US" sz="1400" b="0" dirty="0" err="1" smtClean="0">
                <a:solidFill>
                  <a:srgbClr val="336699"/>
                </a:solidFill>
                <a:latin typeface="Verdana" pitchFamily="34" charset="0"/>
              </a:rPr>
              <a:t>Copa</a:t>
            </a:r>
            <a:r>
              <a:rPr lang="en-US" sz="1400" b="0" dirty="0" smtClean="0">
                <a:solidFill>
                  <a:srgbClr val="336699"/>
                </a:solidFill>
                <a:latin typeface="Verdana" pitchFamily="34" charset="0"/>
              </a:rPr>
              <a:t> </a:t>
            </a:r>
            <a:r>
              <a:rPr lang="en-US" sz="1400" b="0" dirty="0">
                <a:solidFill>
                  <a:srgbClr val="336699"/>
                </a:solidFill>
                <a:latin typeface="Verdana" pitchFamily="34" charset="0"/>
              </a:rPr>
              <a:t>Loyola: International sports event</a:t>
            </a:r>
          </a:p>
          <a:p>
            <a:pPr algn="just">
              <a:lnSpc>
                <a:spcPct val="90000"/>
              </a:lnSpc>
              <a:spcBef>
                <a:spcPct val="20000"/>
              </a:spcBef>
              <a:buClr>
                <a:schemeClr val="tx2">
                  <a:lumMod val="75000"/>
                </a:schemeClr>
              </a:buClr>
              <a:buSzPct val="120000"/>
              <a:buFont typeface="Arial" pitchFamily="34" charset="0"/>
              <a:buChar char="•"/>
            </a:pPr>
            <a:r>
              <a:rPr lang="en-US" sz="1400" b="0" dirty="0" smtClean="0">
                <a:solidFill>
                  <a:srgbClr val="336699"/>
                </a:solidFill>
                <a:latin typeface="Verdana" pitchFamily="34" charset="0"/>
              </a:rPr>
              <a:t> International </a:t>
            </a:r>
            <a:r>
              <a:rPr lang="en-US" sz="1400" b="0" dirty="0">
                <a:solidFill>
                  <a:srgbClr val="336699"/>
                </a:solidFill>
                <a:latin typeface="Verdana" pitchFamily="34" charset="0"/>
              </a:rPr>
              <a:t>Corus Festival</a:t>
            </a:r>
          </a:p>
        </p:txBody>
      </p:sp>
      <p:sp>
        <p:nvSpPr>
          <p:cNvPr id="7" name="Text Box 13"/>
          <p:cNvSpPr txBox="1">
            <a:spLocks noChangeArrowheads="1"/>
          </p:cNvSpPr>
          <p:nvPr/>
        </p:nvSpPr>
        <p:spPr bwMode="auto">
          <a:xfrm>
            <a:off x="8286776" y="6643710"/>
            <a:ext cx="785818" cy="169277"/>
          </a:xfrm>
          <a:prstGeom prst="rect">
            <a:avLst/>
          </a:prstGeom>
          <a:noFill/>
          <a:ln w="9525">
            <a:noFill/>
            <a:miter lim="800000"/>
            <a:headEnd/>
            <a:tailEnd/>
          </a:ln>
        </p:spPr>
        <p:txBody>
          <a:bodyPr wrap="square" lIns="0" rIns="0" bIns="0">
            <a:spAutoFit/>
          </a:bodyPr>
          <a:lstStyle/>
          <a:p>
            <a:pPr algn="r">
              <a:spcBef>
                <a:spcPct val="50000"/>
              </a:spcBef>
            </a:pPr>
            <a:r>
              <a:rPr lang="es-CO" sz="800" b="1" dirty="0">
                <a:solidFill>
                  <a:schemeClr val="accent1">
                    <a:lumMod val="60000"/>
                    <a:lumOff val="40000"/>
                  </a:schemeClr>
                </a:solidFill>
                <a:latin typeface="Verdana" pitchFamily="34" charset="0"/>
              </a:rPr>
              <a:t>ORI – </a:t>
            </a:r>
            <a:r>
              <a:rPr lang="es-CO" sz="800" b="1" dirty="0" smtClean="0">
                <a:solidFill>
                  <a:schemeClr val="accent1">
                    <a:lumMod val="60000"/>
                    <a:lumOff val="40000"/>
                  </a:schemeClr>
                </a:solidFill>
                <a:latin typeface="Verdana" pitchFamily="34" charset="0"/>
              </a:rPr>
              <a:t>2013 </a:t>
            </a:r>
            <a:endParaRPr lang="es-ES" sz="800" b="1" dirty="0">
              <a:solidFill>
                <a:schemeClr val="accent1">
                  <a:lumMod val="60000"/>
                  <a:lumOff val="40000"/>
                </a:schemeClr>
              </a:solidFill>
              <a:latin typeface="Verdana" pitchFamily="34" charset="0"/>
            </a:endParaRPr>
          </a:p>
        </p:txBody>
      </p:sp>
    </p:spTree>
    <p:extLst>
      <p:ext uri="{BB962C8B-B14F-4D97-AF65-F5344CB8AC3E}">
        <p14:creationId xmlns:p14="http://schemas.microsoft.com/office/powerpoint/2010/main" val="293334239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body" idx="1"/>
          </p:nvPr>
        </p:nvSpPr>
        <p:spPr>
          <a:xfrm>
            <a:off x="3348038" y="1747676"/>
            <a:ext cx="5580062" cy="2751522"/>
          </a:xfrm>
          <a:noFill/>
          <a:ln w="9525">
            <a:noFill/>
            <a:miter lim="800000"/>
            <a:headEnd/>
            <a:tailEnd/>
          </a:ln>
        </p:spPr>
        <p:txBody>
          <a:bodyPr wrap="square">
            <a:spAutoFit/>
          </a:bodyPr>
          <a:lstStyle/>
          <a:p>
            <a:pPr algn="just">
              <a:lnSpc>
                <a:spcPct val="80000"/>
              </a:lnSpc>
              <a:spcBef>
                <a:spcPct val="0"/>
              </a:spcBef>
              <a:buFontTx/>
              <a:buNone/>
            </a:pPr>
            <a:r>
              <a:rPr lang="en-US" sz="1800" dirty="0" smtClean="0">
                <a:solidFill>
                  <a:schemeClr val="accent1">
                    <a:lumMod val="75000"/>
                  </a:schemeClr>
                </a:solidFill>
                <a:latin typeface="Verdana" pitchFamily="34" charset="0"/>
                <a:cs typeface="Arial" charset="0"/>
              </a:rPr>
              <a:t>	Since 1994, </a:t>
            </a:r>
            <a:r>
              <a:rPr lang="en-US" sz="1800" dirty="0" err="1" smtClean="0">
                <a:solidFill>
                  <a:schemeClr val="accent1">
                    <a:lumMod val="75000"/>
                  </a:schemeClr>
                </a:solidFill>
                <a:latin typeface="Verdana" pitchFamily="34" charset="0"/>
                <a:cs typeface="Arial" charset="0"/>
              </a:rPr>
              <a:t>Pontificia</a:t>
            </a:r>
            <a:r>
              <a:rPr lang="en-US" sz="1800" dirty="0" smtClean="0">
                <a:solidFill>
                  <a:schemeClr val="accent1">
                    <a:lumMod val="75000"/>
                  </a:schemeClr>
                </a:solidFill>
                <a:latin typeface="Verdana" pitchFamily="34" charset="0"/>
                <a:cs typeface="Arial" charset="0"/>
              </a:rPr>
              <a:t> Universidad Javeriana Cali offers through its Language Academic Section this program that caters to the improvement of the </a:t>
            </a:r>
            <a:r>
              <a:rPr lang="en-US" sz="1800" dirty="0" smtClean="0">
                <a:solidFill>
                  <a:srgbClr val="008000"/>
                </a:solidFill>
                <a:latin typeface="Verdana" pitchFamily="34" charset="0"/>
                <a:cs typeface="Arial" charset="0"/>
              </a:rPr>
              <a:t>linguistic skills </a:t>
            </a:r>
            <a:r>
              <a:rPr lang="en-US" sz="1800" dirty="0" smtClean="0">
                <a:solidFill>
                  <a:schemeClr val="accent1">
                    <a:lumMod val="75000"/>
                  </a:schemeClr>
                </a:solidFill>
                <a:latin typeface="Verdana" pitchFamily="34" charset="0"/>
                <a:cs typeface="Arial" charset="0"/>
              </a:rPr>
              <a:t>of foreign students and perfecting their </a:t>
            </a:r>
            <a:r>
              <a:rPr lang="en-US" sz="1800" dirty="0" smtClean="0">
                <a:solidFill>
                  <a:srgbClr val="008000"/>
                </a:solidFill>
                <a:latin typeface="Verdana" pitchFamily="34" charset="0"/>
                <a:cs typeface="Arial" charset="0"/>
              </a:rPr>
              <a:t>oral communication in Spanish. </a:t>
            </a:r>
          </a:p>
          <a:p>
            <a:pPr algn="just">
              <a:lnSpc>
                <a:spcPct val="80000"/>
              </a:lnSpc>
              <a:spcBef>
                <a:spcPct val="0"/>
              </a:spcBef>
              <a:buFontTx/>
              <a:buNone/>
            </a:pPr>
            <a:endParaRPr lang="en-US" sz="1800" dirty="0" smtClean="0">
              <a:solidFill>
                <a:schemeClr val="accent1">
                  <a:lumMod val="75000"/>
                </a:schemeClr>
              </a:solidFill>
              <a:latin typeface="Verdana" pitchFamily="34" charset="0"/>
              <a:cs typeface="Arial" charset="0"/>
            </a:endParaRPr>
          </a:p>
          <a:p>
            <a:pPr algn="just">
              <a:lnSpc>
                <a:spcPct val="80000"/>
              </a:lnSpc>
              <a:spcBef>
                <a:spcPct val="0"/>
              </a:spcBef>
              <a:buFontTx/>
              <a:buNone/>
            </a:pPr>
            <a:r>
              <a:rPr lang="en-US" sz="1800" dirty="0" smtClean="0">
                <a:solidFill>
                  <a:schemeClr val="accent1">
                    <a:lumMod val="75000"/>
                  </a:schemeClr>
                </a:solidFill>
                <a:latin typeface="Verdana" pitchFamily="34" charset="0"/>
                <a:cs typeface="Arial" charset="0"/>
              </a:rPr>
              <a:t>	The courses are designed for all those students, concurrently in an academic program or in a </a:t>
            </a:r>
            <a:r>
              <a:rPr lang="en-US" sz="1800" dirty="0" smtClean="0">
                <a:solidFill>
                  <a:srgbClr val="008000"/>
                </a:solidFill>
                <a:latin typeface="Verdana" pitchFamily="34" charset="0"/>
                <a:cs typeface="Arial" charset="0"/>
              </a:rPr>
              <a:t>Spanish immersion </a:t>
            </a:r>
            <a:r>
              <a:rPr lang="en-US" sz="1800" dirty="0" smtClean="0">
                <a:solidFill>
                  <a:schemeClr val="accent1">
                    <a:lumMod val="75000"/>
                  </a:schemeClr>
                </a:solidFill>
                <a:latin typeface="Verdana" pitchFamily="34" charset="0"/>
                <a:cs typeface="Arial" charset="0"/>
              </a:rPr>
              <a:t>seeking program, and for foreigners permanently or temporarily living in Colombia. </a:t>
            </a:r>
            <a:endParaRPr lang="es-ES" sz="1800" dirty="0" smtClean="0">
              <a:solidFill>
                <a:schemeClr val="accent1">
                  <a:lumMod val="75000"/>
                </a:schemeClr>
              </a:solidFill>
              <a:latin typeface="Verdana" pitchFamily="34" charset="0"/>
              <a:cs typeface="Arial" charset="0"/>
            </a:endParaRPr>
          </a:p>
        </p:txBody>
      </p:sp>
      <p:sp>
        <p:nvSpPr>
          <p:cNvPr id="56323" name="1 Título"/>
          <p:cNvSpPr>
            <a:spLocks/>
          </p:cNvSpPr>
          <p:nvPr/>
        </p:nvSpPr>
        <p:spPr bwMode="auto">
          <a:xfrm>
            <a:off x="3203575" y="1099976"/>
            <a:ext cx="5832475" cy="401638"/>
          </a:xfrm>
          <a:prstGeom prst="rect">
            <a:avLst/>
          </a:prstGeom>
          <a:noFill/>
          <a:ln w="9525">
            <a:noFill/>
            <a:miter lim="800000"/>
            <a:headEnd/>
            <a:tailEnd/>
          </a:ln>
        </p:spPr>
        <p:txBody>
          <a:bodyPr lIns="0" rIns="0" bIns="0" anchor="b"/>
          <a:lstStyle/>
          <a:p>
            <a:r>
              <a:rPr lang="en-US" altLang="ja-JP" sz="2000" b="1" dirty="0">
                <a:solidFill>
                  <a:schemeClr val="accent1">
                    <a:lumMod val="75000"/>
                  </a:schemeClr>
                </a:solidFill>
              </a:rPr>
              <a:t>EFE PROGRAM – </a:t>
            </a:r>
            <a:r>
              <a:rPr lang="en-US" altLang="ja-JP" sz="2000" b="1" dirty="0">
                <a:solidFill>
                  <a:srgbClr val="008000"/>
                </a:solidFill>
              </a:rPr>
              <a:t>Spanish for Foreigners </a:t>
            </a:r>
            <a:endParaRPr lang="en-US" sz="2000" b="1" dirty="0">
              <a:solidFill>
                <a:srgbClr val="008000"/>
              </a:solidFill>
            </a:endParaRPr>
          </a:p>
        </p:txBody>
      </p:sp>
      <p:pic>
        <p:nvPicPr>
          <p:cNvPr id="56324" name="Picture 8"/>
          <p:cNvPicPr>
            <a:picLocks noChangeAspect="1" noChangeArrowheads="1"/>
          </p:cNvPicPr>
          <p:nvPr/>
        </p:nvPicPr>
        <p:blipFill>
          <a:blip r:embed="rId2" cstate="print"/>
          <a:srcRect/>
          <a:stretch>
            <a:fillRect/>
          </a:stretch>
        </p:blipFill>
        <p:spPr bwMode="auto">
          <a:xfrm>
            <a:off x="323850" y="2238226"/>
            <a:ext cx="2519363" cy="2124075"/>
          </a:xfrm>
          <a:prstGeom prst="rect">
            <a:avLst/>
          </a:prstGeom>
          <a:noFill/>
          <a:ln w="9525">
            <a:noFill/>
            <a:miter lim="800000"/>
            <a:headEnd/>
            <a:tailEnd/>
          </a:ln>
        </p:spPr>
      </p:pic>
      <p:pic>
        <p:nvPicPr>
          <p:cNvPr id="56325" name="Picture 9"/>
          <p:cNvPicPr>
            <a:picLocks noChangeAspect="1" noChangeArrowheads="1"/>
          </p:cNvPicPr>
          <p:nvPr/>
        </p:nvPicPr>
        <p:blipFill>
          <a:blip r:embed="rId3" cstate="print"/>
          <a:srcRect/>
          <a:stretch>
            <a:fillRect/>
          </a:stretch>
        </p:blipFill>
        <p:spPr bwMode="auto">
          <a:xfrm rot="-347835">
            <a:off x="215900" y="690414"/>
            <a:ext cx="2447925" cy="1836737"/>
          </a:xfrm>
          <a:prstGeom prst="rect">
            <a:avLst/>
          </a:prstGeom>
          <a:noFill/>
          <a:ln w="9525">
            <a:noFill/>
            <a:miter lim="800000"/>
            <a:headEnd/>
            <a:tailEnd/>
          </a:ln>
        </p:spPr>
      </p:pic>
      <p:pic>
        <p:nvPicPr>
          <p:cNvPr id="56326" name="Picture 10"/>
          <p:cNvPicPr>
            <a:picLocks noChangeAspect="1" noChangeArrowheads="1"/>
          </p:cNvPicPr>
          <p:nvPr/>
        </p:nvPicPr>
        <p:blipFill>
          <a:blip r:embed="rId4" cstate="print"/>
          <a:srcRect/>
          <a:stretch>
            <a:fillRect/>
          </a:stretch>
        </p:blipFill>
        <p:spPr bwMode="auto">
          <a:xfrm>
            <a:off x="107950" y="4181326"/>
            <a:ext cx="3087688" cy="1584325"/>
          </a:xfrm>
          <a:prstGeom prst="rect">
            <a:avLst/>
          </a:prstGeom>
          <a:noFill/>
          <a:ln w="9525">
            <a:noFill/>
            <a:miter lim="800000"/>
            <a:headEnd/>
            <a:tailEnd/>
          </a:ln>
        </p:spPr>
      </p:pic>
      <p:sp>
        <p:nvSpPr>
          <p:cNvPr id="7" name="Text Box 13"/>
          <p:cNvSpPr txBox="1">
            <a:spLocks noChangeArrowheads="1"/>
          </p:cNvSpPr>
          <p:nvPr/>
        </p:nvSpPr>
        <p:spPr bwMode="auto">
          <a:xfrm>
            <a:off x="8286776" y="6643710"/>
            <a:ext cx="785818" cy="169277"/>
          </a:xfrm>
          <a:prstGeom prst="rect">
            <a:avLst/>
          </a:prstGeom>
          <a:noFill/>
          <a:ln w="9525">
            <a:noFill/>
            <a:miter lim="800000"/>
            <a:headEnd/>
            <a:tailEnd/>
          </a:ln>
        </p:spPr>
        <p:txBody>
          <a:bodyPr wrap="square" lIns="0" rIns="0" bIns="0">
            <a:spAutoFit/>
          </a:bodyPr>
          <a:lstStyle/>
          <a:p>
            <a:pPr algn="r">
              <a:spcBef>
                <a:spcPct val="50000"/>
              </a:spcBef>
            </a:pPr>
            <a:r>
              <a:rPr lang="es-CO" sz="800" b="1" dirty="0">
                <a:solidFill>
                  <a:schemeClr val="accent1">
                    <a:lumMod val="60000"/>
                    <a:lumOff val="40000"/>
                  </a:schemeClr>
                </a:solidFill>
                <a:latin typeface="Verdana" pitchFamily="34" charset="0"/>
              </a:rPr>
              <a:t>ORI – </a:t>
            </a:r>
            <a:r>
              <a:rPr lang="es-CO" sz="800" b="1" dirty="0" smtClean="0">
                <a:solidFill>
                  <a:schemeClr val="accent1">
                    <a:lumMod val="60000"/>
                    <a:lumOff val="40000"/>
                  </a:schemeClr>
                </a:solidFill>
                <a:latin typeface="Verdana" pitchFamily="34" charset="0"/>
              </a:rPr>
              <a:t>2013 </a:t>
            </a:r>
            <a:endParaRPr lang="es-ES" sz="800" b="1" dirty="0">
              <a:solidFill>
                <a:schemeClr val="accent1">
                  <a:lumMod val="60000"/>
                  <a:lumOff val="40000"/>
                </a:schemeClr>
              </a:solidFill>
              <a:latin typeface="Verdana" pitchFamily="34" charset="0"/>
            </a:endParaRPr>
          </a:p>
        </p:txBody>
      </p:sp>
    </p:spTree>
    <p:extLst>
      <p:ext uri="{BB962C8B-B14F-4D97-AF65-F5344CB8AC3E}">
        <p14:creationId xmlns:p14="http://schemas.microsoft.com/office/powerpoint/2010/main" val="192031556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Marcador de contenido 5" descr="Aerea JaverianaCali 2009.jpg"/>
          <p:cNvPicPr>
            <a:picLocks noGrp="1" noChangeAspect="1"/>
          </p:cNvPicPr>
          <p:nvPr>
            <p:ph idx="1"/>
          </p:nvPr>
        </p:nvPicPr>
        <p:blipFill>
          <a:blip r:embed="rId2" cstate="print"/>
          <a:srcRect/>
          <a:stretch>
            <a:fillRect/>
          </a:stretch>
        </p:blipFill>
        <p:spPr>
          <a:xfrm>
            <a:off x="228600" y="1471594"/>
            <a:ext cx="8753475" cy="3733800"/>
          </a:xfrm>
        </p:spPr>
      </p:pic>
      <p:sp>
        <p:nvSpPr>
          <p:cNvPr id="82946" name="CuadroTexto 2"/>
          <p:cNvSpPr txBox="1">
            <a:spLocks noChangeArrowheads="1"/>
          </p:cNvSpPr>
          <p:nvPr/>
        </p:nvSpPr>
        <p:spPr bwMode="auto">
          <a:xfrm>
            <a:off x="0" y="785794"/>
            <a:ext cx="4267200" cy="369888"/>
          </a:xfrm>
          <a:prstGeom prst="rect">
            <a:avLst/>
          </a:prstGeom>
          <a:noFill/>
          <a:ln w="9525">
            <a:noFill/>
            <a:miter lim="800000"/>
            <a:headEnd/>
            <a:tailEnd/>
          </a:ln>
        </p:spPr>
        <p:txBody>
          <a:bodyPr>
            <a:spAutoFit/>
          </a:bodyPr>
          <a:lstStyle/>
          <a:p>
            <a:pPr algn="ctr"/>
            <a:r>
              <a:rPr lang="es-ES_tradnl" b="1" dirty="0">
                <a:solidFill>
                  <a:schemeClr val="accent1">
                    <a:lumMod val="75000"/>
                  </a:schemeClr>
                </a:solidFill>
                <a:latin typeface="Verdana" pitchFamily="34" charset="0"/>
              </a:rPr>
              <a:t>JAVERIANA CALI CAMPUS</a:t>
            </a:r>
          </a:p>
        </p:txBody>
      </p:sp>
      <p:sp>
        <p:nvSpPr>
          <p:cNvPr id="4" name="Text Box 13"/>
          <p:cNvSpPr txBox="1">
            <a:spLocks noChangeArrowheads="1"/>
          </p:cNvSpPr>
          <p:nvPr/>
        </p:nvSpPr>
        <p:spPr bwMode="auto">
          <a:xfrm>
            <a:off x="8286776" y="6643710"/>
            <a:ext cx="785818" cy="169277"/>
          </a:xfrm>
          <a:prstGeom prst="rect">
            <a:avLst/>
          </a:prstGeom>
          <a:noFill/>
          <a:ln w="9525">
            <a:noFill/>
            <a:miter lim="800000"/>
            <a:headEnd/>
            <a:tailEnd/>
          </a:ln>
        </p:spPr>
        <p:txBody>
          <a:bodyPr wrap="square" lIns="0" rIns="0" bIns="0">
            <a:spAutoFit/>
          </a:bodyPr>
          <a:lstStyle/>
          <a:p>
            <a:pPr algn="r">
              <a:spcBef>
                <a:spcPct val="50000"/>
              </a:spcBef>
            </a:pPr>
            <a:r>
              <a:rPr lang="es-CO" sz="800" b="1" dirty="0">
                <a:solidFill>
                  <a:schemeClr val="accent1">
                    <a:lumMod val="60000"/>
                    <a:lumOff val="40000"/>
                  </a:schemeClr>
                </a:solidFill>
                <a:latin typeface="Verdana" pitchFamily="34" charset="0"/>
              </a:rPr>
              <a:t>ORI – </a:t>
            </a:r>
            <a:r>
              <a:rPr lang="es-CO" sz="800" b="1" dirty="0" smtClean="0">
                <a:solidFill>
                  <a:schemeClr val="accent1">
                    <a:lumMod val="60000"/>
                    <a:lumOff val="40000"/>
                  </a:schemeClr>
                </a:solidFill>
                <a:latin typeface="Verdana" pitchFamily="34" charset="0"/>
              </a:rPr>
              <a:t>2013 </a:t>
            </a:r>
            <a:endParaRPr lang="es-ES" sz="800" b="1" dirty="0">
              <a:solidFill>
                <a:schemeClr val="accent1">
                  <a:lumMod val="60000"/>
                  <a:lumOff val="40000"/>
                </a:schemeClr>
              </a:solidFill>
              <a:latin typeface="Verdana" pitchFamily="34" charset="0"/>
            </a:endParaRPr>
          </a:p>
        </p:txBody>
      </p:sp>
    </p:spTree>
    <p:extLst>
      <p:ext uri="{BB962C8B-B14F-4D97-AF65-F5344CB8AC3E}">
        <p14:creationId xmlns:p14="http://schemas.microsoft.com/office/powerpoint/2010/main" val="407868783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Marcador de contenido 3" descr="DSC08095.JPG"/>
          <p:cNvPicPr>
            <a:picLocks noGrp="1" noChangeAspect="1"/>
          </p:cNvPicPr>
          <p:nvPr>
            <p:ph idx="1"/>
          </p:nvPr>
        </p:nvPicPr>
        <p:blipFill>
          <a:blip r:embed="rId2" cstate="print"/>
          <a:srcRect/>
          <a:stretch>
            <a:fillRect/>
          </a:stretch>
        </p:blipFill>
        <p:spPr>
          <a:xfrm>
            <a:off x="611188" y="549291"/>
            <a:ext cx="3744912" cy="2497138"/>
          </a:xfrm>
        </p:spPr>
      </p:pic>
      <p:pic>
        <p:nvPicPr>
          <p:cNvPr id="83970" name="Imagen 4" descr="CAMPUS foto Jose Kattan (16).JPG"/>
          <p:cNvPicPr>
            <a:picLocks noChangeAspect="1"/>
          </p:cNvPicPr>
          <p:nvPr/>
        </p:nvPicPr>
        <p:blipFill>
          <a:blip r:embed="rId3" cstate="print"/>
          <a:srcRect/>
          <a:stretch>
            <a:fillRect/>
          </a:stretch>
        </p:blipFill>
        <p:spPr bwMode="auto">
          <a:xfrm>
            <a:off x="4427538" y="857266"/>
            <a:ext cx="4068762" cy="2713038"/>
          </a:xfrm>
          <a:prstGeom prst="rect">
            <a:avLst/>
          </a:prstGeom>
          <a:noFill/>
          <a:ln w="9525">
            <a:noFill/>
            <a:miter lim="800000"/>
            <a:headEnd/>
            <a:tailEnd/>
          </a:ln>
        </p:spPr>
      </p:pic>
      <p:pic>
        <p:nvPicPr>
          <p:cNvPr id="83971" name="Imagen 5" descr="IMG_1899.jpg"/>
          <p:cNvPicPr>
            <a:picLocks noChangeAspect="1"/>
          </p:cNvPicPr>
          <p:nvPr/>
        </p:nvPicPr>
        <p:blipFill>
          <a:blip r:embed="rId4" cstate="print"/>
          <a:srcRect/>
          <a:stretch>
            <a:fillRect/>
          </a:stretch>
        </p:blipFill>
        <p:spPr bwMode="auto">
          <a:xfrm>
            <a:off x="1763713" y="3054366"/>
            <a:ext cx="4114800" cy="2732088"/>
          </a:xfrm>
          <a:prstGeom prst="rect">
            <a:avLst/>
          </a:prstGeom>
          <a:noFill/>
          <a:ln w="9525">
            <a:noFill/>
            <a:miter lim="800000"/>
            <a:headEnd/>
            <a:tailEnd/>
          </a:ln>
        </p:spPr>
      </p:pic>
      <p:sp>
        <p:nvSpPr>
          <p:cNvPr id="5" name="Text Box 13"/>
          <p:cNvSpPr txBox="1">
            <a:spLocks noChangeArrowheads="1"/>
          </p:cNvSpPr>
          <p:nvPr/>
        </p:nvSpPr>
        <p:spPr bwMode="auto">
          <a:xfrm>
            <a:off x="8286776" y="6643710"/>
            <a:ext cx="785818" cy="169277"/>
          </a:xfrm>
          <a:prstGeom prst="rect">
            <a:avLst/>
          </a:prstGeom>
          <a:noFill/>
          <a:ln w="9525">
            <a:noFill/>
            <a:miter lim="800000"/>
            <a:headEnd/>
            <a:tailEnd/>
          </a:ln>
        </p:spPr>
        <p:txBody>
          <a:bodyPr wrap="square" lIns="0" rIns="0" bIns="0">
            <a:spAutoFit/>
          </a:bodyPr>
          <a:lstStyle/>
          <a:p>
            <a:pPr algn="r">
              <a:spcBef>
                <a:spcPct val="50000"/>
              </a:spcBef>
            </a:pPr>
            <a:r>
              <a:rPr lang="es-CO" sz="800" b="1" dirty="0">
                <a:solidFill>
                  <a:schemeClr val="accent1">
                    <a:lumMod val="60000"/>
                    <a:lumOff val="40000"/>
                  </a:schemeClr>
                </a:solidFill>
                <a:latin typeface="Verdana" pitchFamily="34" charset="0"/>
              </a:rPr>
              <a:t>ORI – </a:t>
            </a:r>
            <a:r>
              <a:rPr lang="es-CO" sz="800" b="1" dirty="0" smtClean="0">
                <a:solidFill>
                  <a:schemeClr val="accent1">
                    <a:lumMod val="60000"/>
                    <a:lumOff val="40000"/>
                  </a:schemeClr>
                </a:solidFill>
                <a:latin typeface="Verdana" pitchFamily="34" charset="0"/>
              </a:rPr>
              <a:t>2013 </a:t>
            </a:r>
            <a:endParaRPr lang="es-ES" sz="800" b="1" dirty="0">
              <a:solidFill>
                <a:schemeClr val="accent1">
                  <a:lumMod val="60000"/>
                  <a:lumOff val="40000"/>
                </a:schemeClr>
              </a:solidFill>
              <a:latin typeface="Verdana" pitchFamily="34" charset="0"/>
            </a:endParaRPr>
          </a:p>
        </p:txBody>
      </p:sp>
    </p:spTree>
    <p:extLst>
      <p:ext uri="{BB962C8B-B14F-4D97-AF65-F5344CB8AC3E}">
        <p14:creationId xmlns:p14="http://schemas.microsoft.com/office/powerpoint/2010/main" val="367742529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2634509567"/>
              </p:ext>
            </p:extLst>
          </p:nvPr>
        </p:nvGraphicFramePr>
        <p:xfrm>
          <a:off x="1187624" y="836712"/>
          <a:ext cx="6840760"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CuadroTexto"/>
          <p:cNvSpPr txBox="1"/>
          <p:nvPr/>
        </p:nvSpPr>
        <p:spPr>
          <a:xfrm>
            <a:off x="539552" y="1052736"/>
            <a:ext cx="461665" cy="5549270"/>
          </a:xfrm>
          <a:prstGeom prst="rect">
            <a:avLst/>
          </a:prstGeom>
          <a:noFill/>
        </p:spPr>
        <p:txBody>
          <a:bodyPr vert="vert270" wrap="square" rtlCol="0">
            <a:spAutoFit/>
          </a:bodyPr>
          <a:lstStyle/>
          <a:p>
            <a:pPr algn="ctr"/>
            <a:r>
              <a:rPr lang="es-CO" b="1" dirty="0" err="1" smtClean="0"/>
              <a:t>Information</a:t>
            </a:r>
            <a:r>
              <a:rPr lang="es-CO" b="1" dirty="0" smtClean="0"/>
              <a:t> and </a:t>
            </a:r>
            <a:r>
              <a:rPr lang="es-CO" b="1" dirty="0" err="1" smtClean="0"/>
              <a:t>Communication</a:t>
            </a:r>
            <a:r>
              <a:rPr lang="es-CO" b="1" dirty="0" smtClean="0"/>
              <a:t> Technologies</a:t>
            </a:r>
            <a:endParaRPr lang="es-CO" b="1" dirty="0"/>
          </a:p>
        </p:txBody>
      </p:sp>
      <p:sp>
        <p:nvSpPr>
          <p:cNvPr id="7" name="6 CuadroTexto"/>
          <p:cNvSpPr txBox="1"/>
          <p:nvPr/>
        </p:nvSpPr>
        <p:spPr>
          <a:xfrm>
            <a:off x="7668344" y="1057548"/>
            <a:ext cx="738664" cy="5549270"/>
          </a:xfrm>
          <a:prstGeom prst="rect">
            <a:avLst/>
          </a:prstGeom>
          <a:noFill/>
        </p:spPr>
        <p:txBody>
          <a:bodyPr vert="vert" wrap="square" rtlCol="0">
            <a:spAutoFit/>
          </a:bodyPr>
          <a:lstStyle/>
          <a:p>
            <a:pPr algn="ctr"/>
            <a:r>
              <a:rPr lang="es-CO" b="1" dirty="0" smtClean="0"/>
              <a:t>Human and Social </a:t>
            </a:r>
            <a:r>
              <a:rPr lang="es-CO" b="1" dirty="0" err="1" smtClean="0"/>
              <a:t>developmennt</a:t>
            </a:r>
            <a:r>
              <a:rPr lang="es-CO" b="1" dirty="0" smtClean="0"/>
              <a:t> </a:t>
            </a:r>
            <a:r>
              <a:rPr lang="es-CO" b="1" dirty="0" err="1" smtClean="0"/>
              <a:t>within</a:t>
            </a:r>
            <a:endParaRPr lang="es-CO" b="1" dirty="0" smtClean="0"/>
          </a:p>
          <a:p>
            <a:pPr algn="ctr"/>
            <a:r>
              <a:rPr lang="es-CO" b="1" dirty="0" smtClean="0"/>
              <a:t> </a:t>
            </a:r>
            <a:r>
              <a:rPr lang="es-CO" b="1" dirty="0" err="1" smtClean="0"/>
              <a:t>dignified</a:t>
            </a:r>
            <a:r>
              <a:rPr lang="es-CO" b="1" dirty="0" smtClean="0"/>
              <a:t> and </a:t>
            </a:r>
            <a:r>
              <a:rPr lang="es-CO" b="1" dirty="0" err="1" smtClean="0"/>
              <a:t>just</a:t>
            </a:r>
            <a:r>
              <a:rPr lang="es-CO" b="1" dirty="0" smtClean="0"/>
              <a:t> </a:t>
            </a:r>
            <a:r>
              <a:rPr lang="es-CO" b="1" dirty="0" err="1" smtClean="0"/>
              <a:t>communities</a:t>
            </a:r>
            <a:endParaRPr lang="es-CO" b="1" dirty="0"/>
          </a:p>
        </p:txBody>
      </p:sp>
    </p:spTree>
    <p:extLst>
      <p:ext uri="{BB962C8B-B14F-4D97-AF65-F5344CB8AC3E}">
        <p14:creationId xmlns:p14="http://schemas.microsoft.com/office/powerpoint/2010/main" val="607651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4051371542"/>
              </p:ext>
            </p:extLst>
          </p:nvPr>
        </p:nvGraphicFramePr>
        <p:xfrm>
          <a:off x="1115616" y="1196752"/>
          <a:ext cx="7272808" cy="4840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2027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924944"/>
            <a:ext cx="8229600" cy="2655168"/>
          </a:xfrm>
        </p:spPr>
        <p:txBody>
          <a:bodyPr>
            <a:normAutofit fontScale="90000"/>
          </a:bodyPr>
          <a:lstStyle/>
          <a:p>
            <a:r>
              <a:rPr lang="es-CO" b="1" dirty="0" smtClean="0"/>
              <a:t/>
            </a:r>
            <a:br>
              <a:rPr lang="es-CO" b="1" dirty="0" smtClean="0"/>
            </a:br>
            <a:r>
              <a:rPr lang="es-CO" b="1" dirty="0" err="1" smtClean="0"/>
              <a:t>Some</a:t>
            </a:r>
            <a:r>
              <a:rPr lang="es-CO" b="1" dirty="0" smtClean="0"/>
              <a:t> of </a:t>
            </a:r>
            <a:r>
              <a:rPr lang="es-CO" b="1" dirty="0" err="1" smtClean="0"/>
              <a:t>our</a:t>
            </a:r>
            <a:r>
              <a:rPr lang="es-CO" b="1" dirty="0" smtClean="0"/>
              <a:t> </a:t>
            </a:r>
            <a:r>
              <a:rPr lang="es-CO" b="1" dirty="0" err="1" smtClean="0"/>
              <a:t>collaborative</a:t>
            </a:r>
            <a:r>
              <a:rPr lang="es-CO" b="1" dirty="0" smtClean="0"/>
              <a:t>- (</a:t>
            </a:r>
            <a:r>
              <a:rPr lang="es-CO" b="1" dirty="0" err="1" smtClean="0"/>
              <a:t>action</a:t>
            </a:r>
            <a:r>
              <a:rPr lang="es-CO" b="1" dirty="0" smtClean="0"/>
              <a:t>)</a:t>
            </a:r>
            <a:r>
              <a:rPr lang="es-CO" b="1" dirty="0" err="1" smtClean="0"/>
              <a:t>research</a:t>
            </a:r>
            <a:r>
              <a:rPr lang="es-CO" b="1" dirty="0" smtClean="0"/>
              <a:t> </a:t>
            </a:r>
            <a:r>
              <a:rPr lang="es-CO" b="1" dirty="0" err="1" smtClean="0"/>
              <a:t>experiences</a:t>
            </a:r>
            <a:r>
              <a:rPr lang="es-CO" b="1" dirty="0"/>
              <a:t/>
            </a:r>
            <a:br>
              <a:rPr lang="es-CO" b="1" dirty="0"/>
            </a:br>
            <a:r>
              <a:rPr lang="es-CO" sz="2200" b="1" dirty="0">
                <a:hlinkClick r:id="rId2"/>
              </a:rPr>
              <a:t>http://www.projectspuj.blogspot.com</a:t>
            </a:r>
            <a:r>
              <a:rPr lang="es-CO" sz="2200" b="1" dirty="0" smtClean="0">
                <a:hlinkClick r:id="rId2"/>
              </a:rPr>
              <a:t>/</a:t>
            </a:r>
            <a:r>
              <a:rPr lang="es-CO" sz="2200" b="1" dirty="0" smtClean="0"/>
              <a:t> </a:t>
            </a:r>
            <a:br>
              <a:rPr lang="es-CO" sz="2200" b="1" dirty="0" smtClean="0"/>
            </a:br>
            <a:r>
              <a:rPr lang="es-CO" b="1" dirty="0"/>
              <a:t/>
            </a:r>
            <a:br>
              <a:rPr lang="es-CO" b="1" dirty="0"/>
            </a:br>
            <a:endParaRPr lang="es-CO" b="1" dirty="0"/>
          </a:p>
        </p:txBody>
      </p:sp>
    </p:spTree>
    <p:extLst>
      <p:ext uri="{BB962C8B-B14F-4D97-AF65-F5344CB8AC3E}">
        <p14:creationId xmlns:p14="http://schemas.microsoft.com/office/powerpoint/2010/main" val="6121953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692696"/>
            <a:ext cx="8229600" cy="1143000"/>
          </a:xfrm>
        </p:spPr>
        <p:txBody>
          <a:bodyPr/>
          <a:lstStyle/>
          <a:p>
            <a:r>
              <a:rPr lang="es-CO" b="1" dirty="0" err="1" smtClean="0">
                <a:solidFill>
                  <a:srgbClr val="008000"/>
                </a:solidFill>
              </a:rPr>
              <a:t>Where</a:t>
            </a:r>
            <a:r>
              <a:rPr lang="es-CO" b="1" dirty="0" smtClean="0">
                <a:solidFill>
                  <a:srgbClr val="008000"/>
                </a:solidFill>
              </a:rPr>
              <a:t> do </a:t>
            </a:r>
            <a:r>
              <a:rPr lang="es-CO" b="1" dirty="0" err="1" smtClean="0">
                <a:solidFill>
                  <a:srgbClr val="008000"/>
                </a:solidFill>
              </a:rPr>
              <a:t>we</a:t>
            </a:r>
            <a:r>
              <a:rPr lang="es-CO" b="1" dirty="0" smtClean="0">
                <a:solidFill>
                  <a:srgbClr val="008000"/>
                </a:solidFill>
              </a:rPr>
              <a:t> </a:t>
            </a:r>
            <a:r>
              <a:rPr lang="es-CO" b="1" dirty="0" err="1" smtClean="0">
                <a:solidFill>
                  <a:srgbClr val="008000"/>
                </a:solidFill>
              </a:rPr>
              <a:t>go</a:t>
            </a:r>
            <a:r>
              <a:rPr lang="es-CO" b="1" dirty="0" smtClean="0">
                <a:solidFill>
                  <a:srgbClr val="008000"/>
                </a:solidFill>
              </a:rPr>
              <a:t> </a:t>
            </a:r>
            <a:r>
              <a:rPr lang="es-CO" b="1" dirty="0" err="1" smtClean="0">
                <a:solidFill>
                  <a:srgbClr val="008000"/>
                </a:solidFill>
              </a:rPr>
              <a:t>from</a:t>
            </a:r>
            <a:r>
              <a:rPr lang="es-CO" b="1" dirty="0" smtClean="0">
                <a:solidFill>
                  <a:srgbClr val="008000"/>
                </a:solidFill>
              </a:rPr>
              <a:t> </a:t>
            </a:r>
            <a:r>
              <a:rPr lang="es-CO" b="1" dirty="0" err="1" smtClean="0">
                <a:solidFill>
                  <a:srgbClr val="008000"/>
                </a:solidFill>
              </a:rPr>
              <a:t>here</a:t>
            </a:r>
            <a:r>
              <a:rPr lang="es-CO" b="1" dirty="0" smtClean="0">
                <a:solidFill>
                  <a:srgbClr val="008000"/>
                </a:solidFill>
              </a:rPr>
              <a:t>?</a:t>
            </a:r>
            <a:endParaRPr lang="es-CO" b="1" dirty="0">
              <a:solidFill>
                <a:srgbClr val="008000"/>
              </a:solidFill>
            </a:endParaRPr>
          </a:p>
        </p:txBody>
      </p:sp>
      <p:sp>
        <p:nvSpPr>
          <p:cNvPr id="3" name="2 Marcador de contenido"/>
          <p:cNvSpPr>
            <a:spLocks noGrp="1"/>
          </p:cNvSpPr>
          <p:nvPr>
            <p:ph idx="1"/>
          </p:nvPr>
        </p:nvSpPr>
        <p:spPr>
          <a:xfrm>
            <a:off x="457200" y="2708920"/>
            <a:ext cx="8229600" cy="3417243"/>
          </a:xfrm>
        </p:spPr>
        <p:txBody>
          <a:bodyPr/>
          <a:lstStyle/>
          <a:p>
            <a:r>
              <a:rPr lang="es-CO" dirty="0" err="1" smtClean="0"/>
              <a:t>Joint</a:t>
            </a:r>
            <a:r>
              <a:rPr lang="es-CO" dirty="0" smtClean="0"/>
              <a:t> </a:t>
            </a:r>
            <a:r>
              <a:rPr lang="es-CO" dirty="0" err="1"/>
              <a:t>s</a:t>
            </a:r>
            <a:r>
              <a:rPr lang="es-CO" dirty="0" err="1" smtClean="0"/>
              <a:t>pecific</a:t>
            </a:r>
            <a:r>
              <a:rPr lang="es-CO" dirty="0" smtClean="0"/>
              <a:t> </a:t>
            </a:r>
            <a:r>
              <a:rPr lang="es-CO" dirty="0" err="1" smtClean="0"/>
              <a:t>research</a:t>
            </a:r>
            <a:r>
              <a:rPr lang="es-CO" dirty="0" smtClean="0"/>
              <a:t> </a:t>
            </a:r>
            <a:r>
              <a:rPr lang="es-CO" dirty="0" err="1" smtClean="0"/>
              <a:t>interests</a:t>
            </a:r>
            <a:r>
              <a:rPr lang="es-CO" dirty="0" smtClean="0"/>
              <a:t>: </a:t>
            </a:r>
            <a:r>
              <a:rPr lang="es-CO" dirty="0" err="1" smtClean="0"/>
              <a:t>ongoing</a:t>
            </a:r>
            <a:r>
              <a:rPr lang="es-CO" dirty="0" smtClean="0"/>
              <a:t> / </a:t>
            </a:r>
            <a:r>
              <a:rPr lang="es-CO" dirty="0" err="1" smtClean="0"/>
              <a:t>potential</a:t>
            </a:r>
            <a:r>
              <a:rPr lang="es-CO" dirty="0" smtClean="0"/>
              <a:t> </a:t>
            </a:r>
            <a:r>
              <a:rPr lang="es-CO" dirty="0" err="1" smtClean="0"/>
              <a:t>projects</a:t>
            </a:r>
            <a:endParaRPr lang="es-CO" dirty="0" smtClean="0"/>
          </a:p>
          <a:p>
            <a:r>
              <a:rPr lang="es-CO" dirty="0" err="1" smtClean="0"/>
              <a:t>Student</a:t>
            </a:r>
            <a:r>
              <a:rPr lang="es-CO" dirty="0" smtClean="0"/>
              <a:t>/</a:t>
            </a:r>
            <a:r>
              <a:rPr lang="es-CO" dirty="0" err="1" smtClean="0"/>
              <a:t>Faculty</a:t>
            </a:r>
            <a:r>
              <a:rPr lang="es-CO" dirty="0" smtClean="0"/>
              <a:t> </a:t>
            </a:r>
            <a:r>
              <a:rPr lang="es-CO" dirty="0" err="1" smtClean="0"/>
              <a:t>mobility</a:t>
            </a:r>
            <a:endParaRPr lang="es-CO" dirty="0" smtClean="0"/>
          </a:p>
          <a:p>
            <a:r>
              <a:rPr lang="es-CO" dirty="0" smtClean="0"/>
              <a:t>Peer </a:t>
            </a:r>
            <a:r>
              <a:rPr lang="es-CO" dirty="0" err="1" smtClean="0"/>
              <a:t>networking</a:t>
            </a:r>
            <a:r>
              <a:rPr lang="es-CO" dirty="0" smtClean="0"/>
              <a:t> (</a:t>
            </a:r>
            <a:r>
              <a:rPr lang="es-CO" dirty="0" err="1" smtClean="0"/>
              <a:t>Tutoring</a:t>
            </a:r>
            <a:r>
              <a:rPr lang="es-CO" dirty="0" smtClean="0"/>
              <a:t>, </a:t>
            </a:r>
            <a:r>
              <a:rPr lang="es-CO" dirty="0" err="1" smtClean="0"/>
              <a:t>evaluation</a:t>
            </a:r>
            <a:r>
              <a:rPr lang="es-CO" dirty="0" smtClean="0"/>
              <a:t>, peer </a:t>
            </a:r>
            <a:r>
              <a:rPr lang="es-CO" dirty="0" err="1" smtClean="0"/>
              <a:t>reviewing</a:t>
            </a:r>
            <a:r>
              <a:rPr lang="es-CO" dirty="0" smtClean="0"/>
              <a:t>)</a:t>
            </a:r>
          </a:p>
          <a:p>
            <a:r>
              <a:rPr lang="es-CO" dirty="0" smtClean="0"/>
              <a:t>Do </a:t>
            </a:r>
            <a:r>
              <a:rPr lang="es-CO" dirty="0" err="1" smtClean="0"/>
              <a:t>visit</a:t>
            </a:r>
            <a:r>
              <a:rPr lang="es-CO" dirty="0" smtClean="0"/>
              <a:t>!!</a:t>
            </a:r>
            <a:endParaRPr lang="es-CO" dirty="0"/>
          </a:p>
        </p:txBody>
      </p:sp>
    </p:spTree>
    <p:extLst>
      <p:ext uri="{BB962C8B-B14F-4D97-AF65-F5344CB8AC3E}">
        <p14:creationId xmlns:p14="http://schemas.microsoft.com/office/powerpoint/2010/main" val="187979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p:cNvSpPr>
          <p:nvPr/>
        </p:nvSpPr>
        <p:spPr bwMode="auto">
          <a:xfrm>
            <a:off x="5072066" y="1765292"/>
            <a:ext cx="3714776" cy="520700"/>
          </a:xfrm>
          <a:prstGeom prst="rect">
            <a:avLst/>
          </a:prstGeom>
          <a:noFill/>
          <a:ln w="9525">
            <a:noFill/>
            <a:miter lim="800000"/>
            <a:headEnd/>
            <a:tailEnd/>
          </a:ln>
        </p:spPr>
        <p:txBody>
          <a:bodyPr lIns="0" rIns="0" bIns="0" anchor="b"/>
          <a:lstStyle/>
          <a:p>
            <a:pPr algn="ctr" eaLnBrk="0" hangingPunct="0"/>
            <a:r>
              <a:rPr lang="es-CO" b="1" dirty="0">
                <a:solidFill>
                  <a:srgbClr val="336699"/>
                </a:solidFill>
                <a:latin typeface="Verdana" pitchFamily="34" charset="0"/>
              </a:rPr>
              <a:t>Cali, Colombia </a:t>
            </a:r>
            <a:br>
              <a:rPr lang="es-CO" b="1" dirty="0">
                <a:solidFill>
                  <a:srgbClr val="336699"/>
                </a:solidFill>
                <a:latin typeface="Verdana" pitchFamily="34" charset="0"/>
              </a:rPr>
            </a:br>
            <a:r>
              <a:rPr lang="es-CO" b="1" dirty="0">
                <a:solidFill>
                  <a:srgbClr val="336699"/>
                </a:solidFill>
                <a:latin typeface="Verdana" pitchFamily="34" charset="0"/>
              </a:rPr>
              <a:t>in </a:t>
            </a:r>
            <a:r>
              <a:rPr lang="es-CO" b="1" dirty="0" err="1">
                <a:solidFill>
                  <a:srgbClr val="336699"/>
                </a:solidFill>
                <a:latin typeface="Verdana" pitchFamily="34" charset="0"/>
              </a:rPr>
              <a:t>Latin</a:t>
            </a:r>
            <a:r>
              <a:rPr lang="es-CO" b="1" dirty="0">
                <a:solidFill>
                  <a:srgbClr val="336699"/>
                </a:solidFill>
                <a:latin typeface="Verdana" pitchFamily="34" charset="0"/>
              </a:rPr>
              <a:t> </a:t>
            </a:r>
            <a:r>
              <a:rPr lang="es-CO" b="1" dirty="0" err="1">
                <a:solidFill>
                  <a:srgbClr val="336699"/>
                </a:solidFill>
                <a:latin typeface="Verdana" pitchFamily="34" charset="0"/>
              </a:rPr>
              <a:t>America</a:t>
            </a:r>
            <a:endParaRPr lang="es-CO" b="1" dirty="0">
              <a:solidFill>
                <a:srgbClr val="336699"/>
              </a:solidFill>
              <a:latin typeface="Verdana" pitchFamily="34" charset="0"/>
            </a:endParaRPr>
          </a:p>
        </p:txBody>
      </p:sp>
      <p:grpSp>
        <p:nvGrpSpPr>
          <p:cNvPr id="6" name="Group 4"/>
          <p:cNvGrpSpPr>
            <a:grpSpLocks/>
          </p:cNvGrpSpPr>
          <p:nvPr/>
        </p:nvGrpSpPr>
        <p:grpSpPr bwMode="auto">
          <a:xfrm>
            <a:off x="0" y="500042"/>
            <a:ext cx="5184775" cy="5084762"/>
            <a:chOff x="0" y="628"/>
            <a:chExt cx="3719" cy="3692"/>
          </a:xfrm>
        </p:grpSpPr>
        <p:pic>
          <p:nvPicPr>
            <p:cNvPr id="7" name="Picture 5"/>
            <p:cNvPicPr>
              <a:picLocks noChangeAspect="1" noChangeArrowheads="1"/>
            </p:cNvPicPr>
            <p:nvPr/>
          </p:nvPicPr>
          <p:blipFill>
            <a:blip r:embed="rId2" cstate="print"/>
            <a:srcRect/>
            <a:stretch>
              <a:fillRect/>
            </a:stretch>
          </p:blipFill>
          <p:spPr bwMode="auto">
            <a:xfrm>
              <a:off x="0" y="628"/>
              <a:ext cx="3719" cy="3692"/>
            </a:xfrm>
            <a:prstGeom prst="rect">
              <a:avLst/>
            </a:prstGeom>
            <a:noFill/>
            <a:ln w="9525">
              <a:noFill/>
              <a:miter lim="800000"/>
              <a:headEnd/>
              <a:tailEnd/>
            </a:ln>
          </p:spPr>
        </p:pic>
        <p:sp>
          <p:nvSpPr>
            <p:cNvPr id="8" name="Text Box 6"/>
            <p:cNvSpPr txBox="1">
              <a:spLocks noChangeArrowheads="1"/>
            </p:cNvSpPr>
            <p:nvPr/>
          </p:nvSpPr>
          <p:spPr bwMode="auto">
            <a:xfrm>
              <a:off x="1507" y="1933"/>
              <a:ext cx="239" cy="144"/>
            </a:xfrm>
            <a:prstGeom prst="rect">
              <a:avLst/>
            </a:prstGeom>
            <a:solidFill>
              <a:schemeClr val="tx1"/>
            </a:solidFill>
            <a:ln w="9525">
              <a:noFill/>
              <a:miter lim="800000"/>
              <a:headEnd/>
              <a:tailEnd/>
            </a:ln>
            <a:effectLst/>
          </p:spPr>
          <p:txBody>
            <a:bodyPr lIns="0" rIns="0" bIns="0">
              <a:spAutoFit/>
            </a:bodyPr>
            <a:lstStyle/>
            <a:p>
              <a:pPr algn="ctr">
                <a:defRPr/>
              </a:pPr>
              <a:r>
                <a:rPr lang="es-CO" sz="1000" dirty="0">
                  <a:effectLst>
                    <a:outerShdw blurRad="38100" dist="38100" dir="2700000" algn="tl">
                      <a:srgbClr val="C0C0C0"/>
                    </a:outerShdw>
                  </a:effectLst>
                  <a:latin typeface="Verdana" pitchFamily="34" charset="0"/>
                </a:rPr>
                <a:t>Cali</a:t>
              </a:r>
              <a:endParaRPr lang="es-ES" sz="1000" dirty="0">
                <a:effectLst>
                  <a:outerShdw blurRad="38100" dist="38100" dir="2700000" algn="tl">
                    <a:srgbClr val="C0C0C0"/>
                  </a:outerShdw>
                </a:effectLst>
                <a:latin typeface="Verdana" pitchFamily="34" charset="0"/>
              </a:endParaRPr>
            </a:p>
          </p:txBody>
        </p:sp>
        <p:sp>
          <p:nvSpPr>
            <p:cNvPr id="9" name="Oval 7"/>
            <p:cNvSpPr>
              <a:spLocks noChangeArrowheads="1"/>
            </p:cNvSpPr>
            <p:nvPr/>
          </p:nvSpPr>
          <p:spPr bwMode="auto">
            <a:xfrm flipH="1">
              <a:off x="1815" y="2013"/>
              <a:ext cx="22" cy="30"/>
            </a:xfrm>
            <a:prstGeom prst="ellipse">
              <a:avLst/>
            </a:prstGeom>
            <a:solidFill>
              <a:srgbClr val="FF0000"/>
            </a:solidFill>
            <a:ln w="9525">
              <a:noFill/>
              <a:round/>
              <a:headEnd/>
              <a:tailEnd/>
            </a:ln>
          </p:spPr>
          <p:txBody>
            <a:bodyPr wrap="none" lIns="0" rIns="0" bIns="0" anchor="ctr"/>
            <a:lstStyle/>
            <a:p>
              <a:pPr algn="ctr"/>
              <a:endParaRPr lang="es-ES_tradnl">
                <a:latin typeface="Verdana" pitchFamily="34" charset="0"/>
              </a:endParaRPr>
            </a:p>
          </p:txBody>
        </p:sp>
        <p:sp>
          <p:nvSpPr>
            <p:cNvPr id="10" name="Text Box 8"/>
            <p:cNvSpPr txBox="1">
              <a:spLocks noChangeArrowheads="1"/>
            </p:cNvSpPr>
            <p:nvPr/>
          </p:nvSpPr>
          <p:spPr bwMode="auto">
            <a:xfrm>
              <a:off x="340" y="2998"/>
              <a:ext cx="704" cy="211"/>
            </a:xfrm>
            <a:prstGeom prst="rect">
              <a:avLst/>
            </a:prstGeom>
            <a:solidFill>
              <a:srgbClr val="198CFF"/>
            </a:solidFill>
            <a:ln w="9525">
              <a:noFill/>
              <a:miter lim="800000"/>
              <a:headEnd/>
              <a:tailEnd/>
            </a:ln>
            <a:effectLst/>
          </p:spPr>
          <p:txBody>
            <a:bodyPr lIns="0" rIns="0" bIns="0">
              <a:spAutoFit/>
            </a:bodyPr>
            <a:lstStyle/>
            <a:p>
              <a:pPr algn="r">
                <a:defRPr/>
              </a:pPr>
              <a:r>
                <a:rPr lang="es-CO" sz="800">
                  <a:solidFill>
                    <a:schemeClr val="tx1"/>
                  </a:solidFill>
                  <a:effectLst>
                    <a:outerShdw blurRad="38100" dist="38100" dir="2700000" algn="tl">
                      <a:srgbClr val="000000"/>
                    </a:outerShdw>
                  </a:effectLst>
                  <a:latin typeface="Verdana" pitchFamily="34" charset="0"/>
                </a:rPr>
                <a:t>Puerto Buenaventura</a:t>
              </a:r>
              <a:endParaRPr lang="es-ES" sz="800">
                <a:solidFill>
                  <a:schemeClr val="tx1"/>
                </a:solidFill>
                <a:effectLst>
                  <a:outerShdw blurRad="38100" dist="38100" dir="2700000" algn="tl">
                    <a:srgbClr val="000000"/>
                  </a:outerShdw>
                </a:effectLst>
                <a:latin typeface="Verdana" pitchFamily="34" charset="0"/>
              </a:endParaRPr>
            </a:p>
          </p:txBody>
        </p:sp>
        <p:sp>
          <p:nvSpPr>
            <p:cNvPr id="11" name="Oval 9"/>
            <p:cNvSpPr>
              <a:spLocks noChangeArrowheads="1"/>
            </p:cNvSpPr>
            <p:nvPr/>
          </p:nvSpPr>
          <p:spPr bwMode="auto">
            <a:xfrm flipV="1">
              <a:off x="1156" y="3022"/>
              <a:ext cx="34" cy="30"/>
            </a:xfrm>
            <a:prstGeom prst="ellipse">
              <a:avLst/>
            </a:prstGeom>
            <a:solidFill>
              <a:srgbClr val="FF0000"/>
            </a:solidFill>
            <a:ln w="9525">
              <a:noFill/>
              <a:round/>
              <a:headEnd/>
              <a:tailEnd/>
            </a:ln>
          </p:spPr>
          <p:txBody>
            <a:bodyPr wrap="none" lIns="0" rIns="0" bIns="0" anchor="ctr"/>
            <a:lstStyle/>
            <a:p>
              <a:pPr algn="ctr"/>
              <a:endParaRPr lang="es-ES_tradnl">
                <a:latin typeface="Verdana" pitchFamily="34" charset="0"/>
              </a:endParaRPr>
            </a:p>
          </p:txBody>
        </p:sp>
        <p:sp>
          <p:nvSpPr>
            <p:cNvPr id="12" name="Text Box 10"/>
            <p:cNvSpPr txBox="1">
              <a:spLocks noChangeArrowheads="1"/>
            </p:cNvSpPr>
            <p:nvPr/>
          </p:nvSpPr>
          <p:spPr bwMode="auto">
            <a:xfrm>
              <a:off x="1161" y="3068"/>
              <a:ext cx="271" cy="190"/>
            </a:xfrm>
            <a:prstGeom prst="rect">
              <a:avLst/>
            </a:prstGeom>
            <a:solidFill>
              <a:srgbClr val="238D23"/>
            </a:solidFill>
            <a:ln w="9525">
              <a:noFill/>
              <a:miter lim="800000"/>
              <a:headEnd/>
              <a:tailEnd/>
            </a:ln>
            <a:effectLst/>
          </p:spPr>
          <p:txBody>
            <a:bodyPr lIns="0" rIns="0" bIns="0">
              <a:spAutoFit/>
            </a:bodyPr>
            <a:lstStyle/>
            <a:p>
              <a:pPr algn="ctr">
                <a:defRPr/>
              </a:pPr>
              <a:r>
                <a:rPr lang="es-CO" sz="1400">
                  <a:solidFill>
                    <a:schemeClr val="tx1"/>
                  </a:solidFill>
                  <a:effectLst>
                    <a:outerShdw blurRad="38100" dist="38100" dir="2700000" algn="tl">
                      <a:srgbClr val="000000"/>
                    </a:outerShdw>
                  </a:effectLst>
                  <a:latin typeface="Verdana" pitchFamily="34" charset="0"/>
                </a:rPr>
                <a:t>Cali</a:t>
              </a:r>
              <a:endParaRPr lang="es-ES" sz="1400">
                <a:solidFill>
                  <a:schemeClr val="tx1"/>
                </a:solidFill>
                <a:effectLst>
                  <a:outerShdw blurRad="38100" dist="38100" dir="2700000" algn="tl">
                    <a:srgbClr val="000000"/>
                  </a:outerShdw>
                </a:effectLst>
                <a:latin typeface="Verdana" pitchFamily="34" charset="0"/>
              </a:endParaRPr>
            </a:p>
          </p:txBody>
        </p:sp>
        <p:sp>
          <p:nvSpPr>
            <p:cNvPr id="13" name="Text Box 11"/>
            <p:cNvSpPr txBox="1">
              <a:spLocks noChangeArrowheads="1"/>
            </p:cNvSpPr>
            <p:nvPr/>
          </p:nvSpPr>
          <p:spPr bwMode="auto">
            <a:xfrm>
              <a:off x="340" y="2569"/>
              <a:ext cx="681" cy="299"/>
            </a:xfrm>
            <a:prstGeom prst="rect">
              <a:avLst/>
            </a:prstGeom>
            <a:solidFill>
              <a:srgbClr val="198CFF"/>
            </a:solidFill>
            <a:ln w="9525">
              <a:noFill/>
              <a:miter lim="800000"/>
              <a:headEnd/>
              <a:tailEnd/>
            </a:ln>
            <a:effectLst/>
          </p:spPr>
          <p:txBody>
            <a:bodyPr lIns="0" rIns="0" bIns="0">
              <a:spAutoFit/>
            </a:bodyPr>
            <a:lstStyle/>
            <a:p>
              <a:pPr algn="ctr">
                <a:defRPr/>
              </a:pPr>
              <a:r>
                <a:rPr lang="es-CO" sz="1200">
                  <a:solidFill>
                    <a:schemeClr val="tx1"/>
                  </a:solidFill>
                  <a:effectLst>
                    <a:outerShdw blurRad="38100" dist="38100" dir="2700000" algn="tl">
                      <a:srgbClr val="000000"/>
                    </a:outerShdw>
                  </a:effectLst>
                  <a:latin typeface="Verdana" pitchFamily="34" charset="0"/>
                </a:rPr>
                <a:t>Pacific Ocean</a:t>
              </a:r>
              <a:endParaRPr lang="es-ES" sz="1200">
                <a:solidFill>
                  <a:schemeClr val="tx1"/>
                </a:solidFill>
                <a:effectLst>
                  <a:outerShdw blurRad="38100" dist="38100" dir="2700000" algn="tl">
                    <a:srgbClr val="000000"/>
                  </a:outerShdw>
                </a:effectLst>
                <a:latin typeface="Verdana" pitchFamily="34" charset="0"/>
              </a:endParaRPr>
            </a:p>
          </p:txBody>
        </p:sp>
      </p:grpSp>
      <p:sp>
        <p:nvSpPr>
          <p:cNvPr id="14" name="1 Título"/>
          <p:cNvSpPr>
            <a:spLocks/>
          </p:cNvSpPr>
          <p:nvPr/>
        </p:nvSpPr>
        <p:spPr bwMode="auto">
          <a:xfrm>
            <a:off x="4932041" y="2493252"/>
            <a:ext cx="3853184" cy="3888075"/>
          </a:xfrm>
          <a:prstGeom prst="rect">
            <a:avLst/>
          </a:prstGeom>
          <a:noFill/>
          <a:ln w="19050">
            <a:noFill/>
            <a:miter lim="800000"/>
            <a:headEnd/>
            <a:tailEnd/>
          </a:ln>
        </p:spPr>
        <p:txBody>
          <a:bodyPr lIns="0" rIns="0" bIns="0" anchor="b"/>
          <a:lstStyle/>
          <a:p>
            <a:pPr eaLnBrk="0" hangingPunct="0"/>
            <a:r>
              <a:rPr lang="es-CO" sz="2000" b="1" dirty="0" smtClean="0">
                <a:solidFill>
                  <a:srgbClr val="008000"/>
                </a:solidFill>
                <a:latin typeface="Verdana" pitchFamily="34" charset="0"/>
              </a:rPr>
              <a:t>Colombia</a:t>
            </a:r>
            <a:r>
              <a:rPr lang="es-CO" sz="2000" b="0" dirty="0">
                <a:solidFill>
                  <a:srgbClr val="336699"/>
                </a:solidFill>
                <a:latin typeface="Verdana" pitchFamily="34" charset="0"/>
              </a:rPr>
              <a:t/>
            </a:r>
            <a:br>
              <a:rPr lang="es-CO" sz="2000" b="0" dirty="0">
                <a:solidFill>
                  <a:srgbClr val="336699"/>
                </a:solidFill>
                <a:latin typeface="Verdana" pitchFamily="34" charset="0"/>
              </a:rPr>
            </a:br>
            <a:r>
              <a:rPr lang="es-CO" sz="2000" b="0" dirty="0">
                <a:solidFill>
                  <a:srgbClr val="336699"/>
                </a:solidFill>
                <a:latin typeface="Verdana" pitchFamily="34" charset="0"/>
              </a:rPr>
              <a:t> </a:t>
            </a:r>
            <a:r>
              <a:rPr lang="en-US" b="0" dirty="0">
                <a:solidFill>
                  <a:srgbClr val="336699"/>
                </a:solidFill>
                <a:latin typeface="Verdana" pitchFamily="34" charset="0"/>
              </a:rPr>
              <a:t>Population: 45 millions </a:t>
            </a:r>
            <a:r>
              <a:rPr lang="en-US" b="0" dirty="0" err="1">
                <a:solidFill>
                  <a:srgbClr val="336699"/>
                </a:solidFill>
                <a:latin typeface="Verdana" pitchFamily="34" charset="0"/>
              </a:rPr>
              <a:t>inhts</a:t>
            </a:r>
            <a:r>
              <a:rPr lang="es-CO" b="0" dirty="0">
                <a:solidFill>
                  <a:srgbClr val="336699"/>
                </a:solidFill>
                <a:latin typeface="Verdana" pitchFamily="34" charset="0"/>
              </a:rPr>
              <a:t>.</a:t>
            </a:r>
            <a:br>
              <a:rPr lang="es-CO" b="0" dirty="0">
                <a:solidFill>
                  <a:srgbClr val="336699"/>
                </a:solidFill>
                <a:latin typeface="Verdana" pitchFamily="34" charset="0"/>
              </a:rPr>
            </a:br>
            <a:r>
              <a:rPr lang="es-CO" b="0" dirty="0">
                <a:solidFill>
                  <a:srgbClr val="336699"/>
                </a:solidFill>
                <a:latin typeface="Verdana" pitchFamily="34" charset="0"/>
              </a:rPr>
              <a:t> </a:t>
            </a:r>
            <a:r>
              <a:rPr lang="en-US" b="0" dirty="0">
                <a:solidFill>
                  <a:srgbClr val="336699"/>
                </a:solidFill>
                <a:latin typeface="Verdana" pitchFamily="34" charset="0"/>
              </a:rPr>
              <a:t>Area: </a:t>
            </a:r>
            <a:r>
              <a:rPr lang="en-US" b="0" dirty="0" smtClean="0">
                <a:solidFill>
                  <a:srgbClr val="336699"/>
                </a:solidFill>
                <a:latin typeface="Verdana" pitchFamily="34" charset="0"/>
              </a:rPr>
              <a:t>1.132.000 Km2</a:t>
            </a:r>
            <a:r>
              <a:rPr lang="en-US" b="0" dirty="0">
                <a:solidFill>
                  <a:srgbClr val="336699"/>
                </a:solidFill>
                <a:latin typeface="Verdana" pitchFamily="34" charset="0"/>
              </a:rPr>
              <a:t/>
            </a:r>
            <a:br>
              <a:rPr lang="en-US" b="0" dirty="0">
                <a:solidFill>
                  <a:srgbClr val="336699"/>
                </a:solidFill>
                <a:latin typeface="Verdana" pitchFamily="34" charset="0"/>
              </a:rPr>
            </a:br>
            <a:r>
              <a:rPr lang="en-US" b="0" dirty="0">
                <a:solidFill>
                  <a:srgbClr val="336699"/>
                </a:solidFill>
                <a:latin typeface="Verdana" pitchFamily="34" charset="0"/>
              </a:rPr>
              <a:t> </a:t>
            </a:r>
            <a:r>
              <a:rPr lang="en-US" b="0" dirty="0">
                <a:solidFill>
                  <a:srgbClr val="008000"/>
                </a:solidFill>
                <a:latin typeface="Verdana" pitchFamily="34" charset="0"/>
              </a:rPr>
              <a:t>Third Largest country </a:t>
            </a:r>
            <a:r>
              <a:rPr lang="en-US" b="0" dirty="0">
                <a:solidFill>
                  <a:srgbClr val="336699"/>
                </a:solidFill>
                <a:latin typeface="Verdana" pitchFamily="34" charset="0"/>
              </a:rPr>
              <a:t>in </a:t>
            </a:r>
            <a:r>
              <a:rPr lang="en-US" b="0" dirty="0">
                <a:solidFill>
                  <a:srgbClr val="008000"/>
                </a:solidFill>
                <a:latin typeface="Verdana" pitchFamily="34" charset="0"/>
              </a:rPr>
              <a:t>South   </a:t>
            </a:r>
            <a:br>
              <a:rPr lang="en-US" b="0" dirty="0">
                <a:solidFill>
                  <a:srgbClr val="008000"/>
                </a:solidFill>
                <a:latin typeface="Verdana" pitchFamily="34" charset="0"/>
              </a:rPr>
            </a:br>
            <a:r>
              <a:rPr lang="en-US" b="0" dirty="0">
                <a:solidFill>
                  <a:srgbClr val="008000"/>
                </a:solidFill>
                <a:latin typeface="Verdana" pitchFamily="34" charset="0"/>
              </a:rPr>
              <a:t> America</a:t>
            </a:r>
            <a:r>
              <a:rPr lang="en-US" b="0" dirty="0">
                <a:solidFill>
                  <a:srgbClr val="336699"/>
                </a:solidFill>
                <a:latin typeface="Verdana" pitchFamily="34" charset="0"/>
              </a:rPr>
              <a:t/>
            </a:r>
            <a:br>
              <a:rPr lang="en-US" b="0" dirty="0">
                <a:solidFill>
                  <a:srgbClr val="336699"/>
                </a:solidFill>
                <a:latin typeface="Verdana" pitchFamily="34" charset="0"/>
              </a:rPr>
            </a:br>
            <a:r>
              <a:rPr lang="en-US" b="0" dirty="0">
                <a:solidFill>
                  <a:srgbClr val="336699"/>
                </a:solidFill>
                <a:latin typeface="Verdana" pitchFamily="34" charset="0"/>
              </a:rPr>
              <a:t> </a:t>
            </a:r>
            <a:br>
              <a:rPr lang="en-US" b="0" dirty="0">
                <a:solidFill>
                  <a:srgbClr val="336699"/>
                </a:solidFill>
                <a:latin typeface="Verdana" pitchFamily="34" charset="0"/>
              </a:rPr>
            </a:br>
            <a:r>
              <a:rPr lang="en-US" b="0" dirty="0">
                <a:solidFill>
                  <a:srgbClr val="336699"/>
                </a:solidFill>
                <a:latin typeface="Verdana" pitchFamily="34" charset="0"/>
              </a:rPr>
              <a:t> Assets: 	Biodiversity</a:t>
            </a:r>
            <a:br>
              <a:rPr lang="en-US" b="0" dirty="0">
                <a:solidFill>
                  <a:srgbClr val="336699"/>
                </a:solidFill>
                <a:latin typeface="Verdana" pitchFamily="34" charset="0"/>
              </a:rPr>
            </a:br>
            <a:r>
              <a:rPr lang="en-US" b="0" dirty="0">
                <a:solidFill>
                  <a:srgbClr val="336699"/>
                </a:solidFill>
                <a:latin typeface="Verdana" pitchFamily="34" charset="0"/>
              </a:rPr>
              <a:t>	Water Resources </a:t>
            </a:r>
            <a:br>
              <a:rPr lang="en-US" b="0" dirty="0">
                <a:solidFill>
                  <a:srgbClr val="336699"/>
                </a:solidFill>
                <a:latin typeface="Verdana" pitchFamily="34" charset="0"/>
              </a:rPr>
            </a:br>
            <a:r>
              <a:rPr lang="en-US" b="0" dirty="0">
                <a:solidFill>
                  <a:srgbClr val="336699"/>
                </a:solidFill>
                <a:latin typeface="Verdana" pitchFamily="34" charset="0"/>
              </a:rPr>
              <a:t>	Strategic Location</a:t>
            </a:r>
            <a:br>
              <a:rPr lang="en-US" b="0" dirty="0">
                <a:solidFill>
                  <a:srgbClr val="336699"/>
                </a:solidFill>
                <a:latin typeface="Verdana" pitchFamily="34" charset="0"/>
              </a:rPr>
            </a:br>
            <a:r>
              <a:rPr lang="en-US" b="0" dirty="0">
                <a:solidFill>
                  <a:srgbClr val="336699"/>
                </a:solidFill>
                <a:latin typeface="Verdana" pitchFamily="34" charset="0"/>
              </a:rPr>
              <a:t>	Natural Resources (Oil, 	coal, ferronickel…)</a:t>
            </a:r>
            <a:br>
              <a:rPr lang="en-US" b="0" dirty="0">
                <a:solidFill>
                  <a:srgbClr val="336699"/>
                </a:solidFill>
                <a:latin typeface="Verdana" pitchFamily="34" charset="0"/>
              </a:rPr>
            </a:br>
            <a:r>
              <a:rPr lang="en-US" b="0" dirty="0">
                <a:solidFill>
                  <a:srgbClr val="336699"/>
                </a:solidFill>
                <a:latin typeface="Verdana" pitchFamily="34" charset="0"/>
              </a:rPr>
              <a:t>	Coffee  culture </a:t>
            </a:r>
            <a:br>
              <a:rPr lang="en-US" b="0" dirty="0">
                <a:solidFill>
                  <a:srgbClr val="336699"/>
                </a:solidFill>
                <a:latin typeface="Verdana" pitchFamily="34" charset="0"/>
              </a:rPr>
            </a:br>
            <a:r>
              <a:rPr lang="en-US" b="0" dirty="0">
                <a:solidFill>
                  <a:srgbClr val="336699"/>
                </a:solidFill>
                <a:latin typeface="Verdana" pitchFamily="34" charset="0"/>
              </a:rPr>
              <a:t>	Human </a:t>
            </a:r>
            <a:r>
              <a:rPr lang="en-US" b="0" dirty="0">
                <a:solidFill>
                  <a:srgbClr val="008000"/>
                </a:solidFill>
                <a:latin typeface="Verdana" pitchFamily="34" charset="0"/>
              </a:rPr>
              <a:t>diversity</a:t>
            </a:r>
            <a:r>
              <a:rPr lang="en-US" sz="2000" b="0" dirty="0">
                <a:solidFill>
                  <a:srgbClr val="008000"/>
                </a:solidFill>
                <a:latin typeface="Verdana" pitchFamily="34" charset="0"/>
              </a:rPr>
              <a:t> </a:t>
            </a:r>
            <a:r>
              <a:rPr lang="en-US" sz="2000" b="0" dirty="0">
                <a:solidFill>
                  <a:srgbClr val="336699"/>
                </a:solidFill>
                <a:latin typeface="Verdana" pitchFamily="34" charset="0"/>
              </a:rPr>
              <a:t>	</a:t>
            </a:r>
            <a:endParaRPr lang="es-CO" sz="2000" b="0" dirty="0">
              <a:solidFill>
                <a:srgbClr val="336699"/>
              </a:solidFill>
              <a:latin typeface="Verdana" pitchFamily="34" charset="0"/>
            </a:endParaRPr>
          </a:p>
        </p:txBody>
      </p:sp>
      <p:sp>
        <p:nvSpPr>
          <p:cNvPr id="15" name="Text Box 13"/>
          <p:cNvSpPr txBox="1">
            <a:spLocks noChangeArrowheads="1"/>
          </p:cNvSpPr>
          <p:nvPr/>
        </p:nvSpPr>
        <p:spPr bwMode="auto">
          <a:xfrm>
            <a:off x="8286776" y="6643710"/>
            <a:ext cx="785818" cy="169277"/>
          </a:xfrm>
          <a:prstGeom prst="rect">
            <a:avLst/>
          </a:prstGeom>
          <a:noFill/>
          <a:ln w="9525">
            <a:noFill/>
            <a:miter lim="800000"/>
            <a:headEnd/>
            <a:tailEnd/>
          </a:ln>
        </p:spPr>
        <p:txBody>
          <a:bodyPr wrap="square" lIns="0" rIns="0" bIns="0">
            <a:spAutoFit/>
          </a:bodyPr>
          <a:lstStyle/>
          <a:p>
            <a:pPr algn="r">
              <a:spcBef>
                <a:spcPct val="50000"/>
              </a:spcBef>
            </a:pPr>
            <a:r>
              <a:rPr lang="es-CO" sz="800" b="1" dirty="0">
                <a:solidFill>
                  <a:schemeClr val="accent1">
                    <a:lumMod val="60000"/>
                    <a:lumOff val="40000"/>
                  </a:schemeClr>
                </a:solidFill>
                <a:latin typeface="Verdana" pitchFamily="34" charset="0"/>
              </a:rPr>
              <a:t>ORI – </a:t>
            </a:r>
            <a:r>
              <a:rPr lang="es-CO" sz="800" b="1" dirty="0" smtClean="0">
                <a:solidFill>
                  <a:schemeClr val="accent1">
                    <a:lumMod val="60000"/>
                    <a:lumOff val="40000"/>
                  </a:schemeClr>
                </a:solidFill>
                <a:latin typeface="Verdana" pitchFamily="34" charset="0"/>
              </a:rPr>
              <a:t>2013 </a:t>
            </a:r>
            <a:endParaRPr lang="es-ES" sz="800" b="1" dirty="0">
              <a:solidFill>
                <a:schemeClr val="accent1">
                  <a:lumMod val="60000"/>
                  <a:lumOff val="40000"/>
                </a:schemeClr>
              </a:solidFill>
              <a:latin typeface="Verdana" pitchFamily="34" charset="0"/>
            </a:endParaRPr>
          </a:p>
        </p:txBody>
      </p:sp>
    </p:spTree>
    <p:extLst>
      <p:ext uri="{BB962C8B-B14F-4D97-AF65-F5344CB8AC3E}">
        <p14:creationId xmlns:p14="http://schemas.microsoft.com/office/powerpoint/2010/main" val="11741527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06363" y="928670"/>
            <a:ext cx="5437187" cy="4830763"/>
          </a:xfrm>
          <a:prstGeom prst="rect">
            <a:avLst/>
          </a:prstGeom>
          <a:noFill/>
          <a:ln w="9525">
            <a:noFill/>
            <a:miter lim="800000"/>
            <a:headEnd/>
            <a:tailEnd/>
          </a:ln>
        </p:spPr>
      </p:pic>
      <p:sp>
        <p:nvSpPr>
          <p:cNvPr id="5" name="Rectangle 3"/>
          <p:cNvSpPr>
            <a:spLocks noChangeArrowheads="1"/>
          </p:cNvSpPr>
          <p:nvPr/>
        </p:nvSpPr>
        <p:spPr bwMode="auto">
          <a:xfrm>
            <a:off x="5795963" y="1577299"/>
            <a:ext cx="3060700" cy="3425553"/>
          </a:xfrm>
          <a:prstGeom prst="rect">
            <a:avLst/>
          </a:prstGeom>
          <a:noFill/>
          <a:ln w="9525">
            <a:noFill/>
            <a:miter lim="800000"/>
            <a:headEnd/>
            <a:tailEnd/>
          </a:ln>
          <a:effectLst/>
        </p:spPr>
        <p:txBody>
          <a:bodyPr lIns="0" rIns="0" bIns="0" anchor="ctr">
            <a:spAutoFit/>
          </a:bodyPr>
          <a:lstStyle/>
          <a:p>
            <a:pPr algn="just">
              <a:lnSpc>
                <a:spcPct val="80000"/>
              </a:lnSpc>
              <a:spcBef>
                <a:spcPct val="20000"/>
              </a:spcBef>
              <a:buClr>
                <a:schemeClr val="hlink"/>
              </a:buClr>
              <a:buSzPct val="120000"/>
            </a:pPr>
            <a:r>
              <a:rPr lang="en-US" b="1" dirty="0">
                <a:solidFill>
                  <a:srgbClr val="336699"/>
                </a:solidFill>
                <a:latin typeface="Verdana" pitchFamily="34" charset="0"/>
              </a:rPr>
              <a:t>El Valle del Cauca</a:t>
            </a:r>
          </a:p>
          <a:p>
            <a:pPr algn="just">
              <a:lnSpc>
                <a:spcPct val="80000"/>
              </a:lnSpc>
              <a:spcBef>
                <a:spcPct val="20000"/>
              </a:spcBef>
              <a:buClr>
                <a:schemeClr val="hlink"/>
              </a:buClr>
              <a:buSzPct val="120000"/>
            </a:pPr>
            <a:endParaRPr lang="en-US" b="0" dirty="0">
              <a:solidFill>
                <a:srgbClr val="336699"/>
              </a:solidFill>
              <a:latin typeface="Verdana" pitchFamily="34" charset="0"/>
            </a:endParaRPr>
          </a:p>
          <a:p>
            <a:pPr algn="just">
              <a:lnSpc>
                <a:spcPct val="80000"/>
              </a:lnSpc>
              <a:spcBef>
                <a:spcPct val="20000"/>
              </a:spcBef>
              <a:buClr>
                <a:schemeClr val="hlink"/>
              </a:buClr>
              <a:buSzPct val="120000"/>
            </a:pPr>
            <a:r>
              <a:rPr lang="en-US" b="0" dirty="0">
                <a:solidFill>
                  <a:srgbClr val="336699"/>
                </a:solidFill>
                <a:latin typeface="Verdana" pitchFamily="34" charset="0"/>
              </a:rPr>
              <a:t>The </a:t>
            </a:r>
            <a:r>
              <a:rPr lang="en-US" b="0" dirty="0">
                <a:solidFill>
                  <a:srgbClr val="008000"/>
                </a:solidFill>
                <a:latin typeface="Verdana" pitchFamily="34" charset="0"/>
              </a:rPr>
              <a:t>Cauca Valley </a:t>
            </a:r>
            <a:r>
              <a:rPr lang="en-US" b="0" dirty="0">
                <a:solidFill>
                  <a:srgbClr val="336699"/>
                </a:solidFill>
                <a:latin typeface="Verdana" pitchFamily="34" charset="0"/>
              </a:rPr>
              <a:t>covers </a:t>
            </a:r>
            <a:r>
              <a:rPr lang="en-US" b="0" dirty="0" smtClean="0">
                <a:solidFill>
                  <a:srgbClr val="336699"/>
                </a:solidFill>
                <a:latin typeface="Verdana" pitchFamily="34" charset="0"/>
              </a:rPr>
              <a:t>an </a:t>
            </a:r>
            <a:r>
              <a:rPr lang="en-US" b="0" dirty="0">
                <a:solidFill>
                  <a:srgbClr val="008000"/>
                </a:solidFill>
                <a:latin typeface="Verdana" pitchFamily="34" charset="0"/>
              </a:rPr>
              <a:t>area of 22.140 </a:t>
            </a:r>
            <a:r>
              <a:rPr lang="en-US" b="0" dirty="0" smtClean="0">
                <a:solidFill>
                  <a:srgbClr val="008000"/>
                </a:solidFill>
                <a:latin typeface="Verdana" pitchFamily="34" charset="0"/>
              </a:rPr>
              <a:t>S  Kms2</a:t>
            </a:r>
            <a:r>
              <a:rPr lang="en-US" b="0" dirty="0" smtClean="0">
                <a:solidFill>
                  <a:srgbClr val="336699"/>
                </a:solidFill>
                <a:latin typeface="Verdana" pitchFamily="34" charset="0"/>
              </a:rPr>
              <a:t>, </a:t>
            </a:r>
            <a:r>
              <a:rPr lang="en-US" b="0" dirty="0">
                <a:solidFill>
                  <a:srgbClr val="336699"/>
                </a:solidFill>
                <a:latin typeface="Verdana" pitchFamily="34" charset="0"/>
              </a:rPr>
              <a:t>about 2% of the national territory.</a:t>
            </a:r>
          </a:p>
          <a:p>
            <a:pPr algn="just"/>
            <a:endParaRPr lang="en-US" b="0" dirty="0">
              <a:solidFill>
                <a:srgbClr val="336699"/>
              </a:solidFill>
              <a:latin typeface="Verdana" pitchFamily="34" charset="0"/>
            </a:endParaRPr>
          </a:p>
          <a:p>
            <a:pPr algn="just"/>
            <a:r>
              <a:rPr lang="en-US" b="0" dirty="0">
                <a:solidFill>
                  <a:srgbClr val="336699"/>
                </a:solidFill>
                <a:latin typeface="Verdana" pitchFamily="34" charset="0"/>
              </a:rPr>
              <a:t>Has a </a:t>
            </a:r>
            <a:r>
              <a:rPr lang="en-US" b="0" dirty="0">
                <a:solidFill>
                  <a:srgbClr val="008000"/>
                </a:solidFill>
                <a:latin typeface="Verdana" pitchFamily="34" charset="0"/>
              </a:rPr>
              <a:t>population of 4.5 </a:t>
            </a:r>
            <a:r>
              <a:rPr lang="en-US" b="0" dirty="0" smtClean="0">
                <a:solidFill>
                  <a:srgbClr val="008000"/>
                </a:solidFill>
                <a:latin typeface="Verdana" pitchFamily="34" charset="0"/>
              </a:rPr>
              <a:t>million</a:t>
            </a:r>
            <a:r>
              <a:rPr lang="en-US" b="0" dirty="0" smtClean="0">
                <a:solidFill>
                  <a:srgbClr val="336699"/>
                </a:solidFill>
                <a:latin typeface="Verdana" pitchFamily="34" charset="0"/>
              </a:rPr>
              <a:t>, </a:t>
            </a:r>
            <a:r>
              <a:rPr lang="en-US" b="0" dirty="0">
                <a:solidFill>
                  <a:srgbClr val="336699"/>
                </a:solidFill>
                <a:latin typeface="Verdana" pitchFamily="34" charset="0"/>
              </a:rPr>
              <a:t>near 11% of the population of Colombia.</a:t>
            </a:r>
          </a:p>
          <a:p>
            <a:pPr algn="just"/>
            <a:endParaRPr lang="en-US" b="0" dirty="0">
              <a:solidFill>
                <a:srgbClr val="336699"/>
              </a:solidFill>
              <a:latin typeface="Verdana" pitchFamily="34" charset="0"/>
            </a:endParaRPr>
          </a:p>
          <a:p>
            <a:pPr algn="just"/>
            <a:r>
              <a:rPr lang="en-US" b="0" dirty="0">
                <a:solidFill>
                  <a:srgbClr val="336699"/>
                </a:solidFill>
                <a:latin typeface="Verdana" pitchFamily="34" charset="0"/>
              </a:rPr>
              <a:t>About </a:t>
            </a:r>
            <a:r>
              <a:rPr lang="en-US" b="0" dirty="0">
                <a:solidFill>
                  <a:srgbClr val="008000"/>
                </a:solidFill>
                <a:latin typeface="Verdana" pitchFamily="34" charset="0"/>
              </a:rPr>
              <a:t>90%</a:t>
            </a:r>
            <a:r>
              <a:rPr lang="en-US" b="0" dirty="0">
                <a:solidFill>
                  <a:srgbClr val="336699"/>
                </a:solidFill>
                <a:latin typeface="Verdana" pitchFamily="34" charset="0"/>
              </a:rPr>
              <a:t> live in </a:t>
            </a:r>
            <a:r>
              <a:rPr lang="en-US" b="0" dirty="0">
                <a:solidFill>
                  <a:srgbClr val="008000"/>
                </a:solidFill>
                <a:latin typeface="Verdana" pitchFamily="34" charset="0"/>
              </a:rPr>
              <a:t>urban centers</a:t>
            </a:r>
            <a:r>
              <a:rPr lang="en-US" b="0" dirty="0">
                <a:solidFill>
                  <a:srgbClr val="336699"/>
                </a:solidFill>
                <a:latin typeface="Verdana" pitchFamily="34" charset="0"/>
              </a:rPr>
              <a:t>. </a:t>
            </a:r>
            <a:endParaRPr lang="en-US" dirty="0">
              <a:solidFill>
                <a:srgbClr val="336699"/>
              </a:solidFill>
              <a:latin typeface="Verdana" pitchFamily="34" charset="0"/>
            </a:endParaRPr>
          </a:p>
        </p:txBody>
      </p:sp>
      <p:sp>
        <p:nvSpPr>
          <p:cNvPr id="6" name="Text Box 13"/>
          <p:cNvSpPr txBox="1">
            <a:spLocks noChangeArrowheads="1"/>
          </p:cNvSpPr>
          <p:nvPr/>
        </p:nvSpPr>
        <p:spPr bwMode="auto">
          <a:xfrm>
            <a:off x="8286776" y="6643710"/>
            <a:ext cx="785818" cy="169277"/>
          </a:xfrm>
          <a:prstGeom prst="rect">
            <a:avLst/>
          </a:prstGeom>
          <a:noFill/>
          <a:ln w="9525">
            <a:noFill/>
            <a:miter lim="800000"/>
            <a:headEnd/>
            <a:tailEnd/>
          </a:ln>
        </p:spPr>
        <p:txBody>
          <a:bodyPr wrap="square" lIns="0" rIns="0" bIns="0">
            <a:spAutoFit/>
          </a:bodyPr>
          <a:lstStyle/>
          <a:p>
            <a:pPr algn="r">
              <a:spcBef>
                <a:spcPct val="50000"/>
              </a:spcBef>
            </a:pPr>
            <a:r>
              <a:rPr lang="es-CO" sz="800" b="1" dirty="0">
                <a:solidFill>
                  <a:schemeClr val="accent1">
                    <a:lumMod val="60000"/>
                    <a:lumOff val="40000"/>
                  </a:schemeClr>
                </a:solidFill>
                <a:latin typeface="Verdana" pitchFamily="34" charset="0"/>
              </a:rPr>
              <a:t>ORI – </a:t>
            </a:r>
            <a:r>
              <a:rPr lang="es-CO" sz="800" b="1" dirty="0" smtClean="0">
                <a:solidFill>
                  <a:schemeClr val="accent1">
                    <a:lumMod val="60000"/>
                    <a:lumOff val="40000"/>
                  </a:schemeClr>
                </a:solidFill>
                <a:latin typeface="Verdana" pitchFamily="34" charset="0"/>
              </a:rPr>
              <a:t>2013 </a:t>
            </a:r>
            <a:endParaRPr lang="es-ES" sz="800" b="1" dirty="0">
              <a:solidFill>
                <a:schemeClr val="accent1">
                  <a:lumMod val="60000"/>
                  <a:lumOff val="40000"/>
                </a:schemeClr>
              </a:solidFill>
              <a:latin typeface="Verdana" pitchFamily="34" charset="0"/>
            </a:endParaRPr>
          </a:p>
        </p:txBody>
      </p:sp>
    </p:spTree>
    <p:extLst>
      <p:ext uri="{BB962C8B-B14F-4D97-AF65-F5344CB8AC3E}">
        <p14:creationId xmlns:p14="http://schemas.microsoft.com/office/powerpoint/2010/main" val="3896917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p:cNvPicPr>
            <a:picLocks noChangeAspect="1" noChangeArrowheads="1"/>
          </p:cNvPicPr>
          <p:nvPr/>
        </p:nvPicPr>
        <p:blipFill>
          <a:blip r:embed="rId2"/>
          <a:srcRect/>
          <a:stretch>
            <a:fillRect/>
          </a:stretch>
        </p:blipFill>
        <p:spPr bwMode="auto">
          <a:xfrm>
            <a:off x="4264025" y="714356"/>
            <a:ext cx="4879975" cy="5184775"/>
          </a:xfrm>
          <a:prstGeom prst="rect">
            <a:avLst/>
          </a:prstGeom>
          <a:noFill/>
          <a:ln w="9525" algn="ctr">
            <a:noFill/>
            <a:miter lim="800000"/>
            <a:headEnd/>
            <a:tailEnd/>
          </a:ln>
          <a:effectLst/>
        </p:spPr>
      </p:pic>
      <p:sp>
        <p:nvSpPr>
          <p:cNvPr id="6147" name="Rectangle 6"/>
          <p:cNvSpPr>
            <a:spLocks noGrp="1" noChangeArrowheads="1"/>
          </p:cNvSpPr>
          <p:nvPr>
            <p:ph type="body" idx="1"/>
          </p:nvPr>
        </p:nvSpPr>
        <p:spPr>
          <a:xfrm>
            <a:off x="215899" y="2523101"/>
            <a:ext cx="4048125" cy="1326517"/>
          </a:xfrm>
          <a:noFill/>
          <a:ln w="9525">
            <a:noFill/>
            <a:miter lim="800000"/>
            <a:headEnd/>
            <a:tailEnd/>
          </a:ln>
          <a:effectLst/>
        </p:spPr>
        <p:txBody>
          <a:bodyPr wrap="square" lIns="0" rIns="0" bIns="0" anchor="ctr">
            <a:spAutoFit/>
          </a:bodyPr>
          <a:lstStyle/>
          <a:p>
            <a:pPr marL="0" indent="0" algn="just" eaLnBrk="1" hangingPunct="1">
              <a:lnSpc>
                <a:spcPct val="80000"/>
              </a:lnSpc>
              <a:buNone/>
            </a:pPr>
            <a:r>
              <a:rPr lang="en-US" sz="1600" dirty="0" smtClean="0">
                <a:solidFill>
                  <a:srgbClr val="336699"/>
                </a:solidFill>
                <a:latin typeface="Verdana" pitchFamily="34" charset="0"/>
                <a:cs typeface="Arial" charset="0"/>
              </a:rPr>
              <a:t>The Cauca Valley is a cluster of urban centers, </a:t>
            </a:r>
            <a:r>
              <a:rPr lang="en-US" sz="1600" dirty="0" smtClean="0">
                <a:solidFill>
                  <a:srgbClr val="008000"/>
                </a:solidFill>
                <a:latin typeface="Verdana" pitchFamily="34" charset="0"/>
                <a:cs typeface="Arial" charset="0"/>
              </a:rPr>
              <a:t>75%</a:t>
            </a:r>
            <a:r>
              <a:rPr lang="en-US" sz="1600" dirty="0" smtClean="0">
                <a:solidFill>
                  <a:srgbClr val="336699"/>
                </a:solidFill>
                <a:latin typeface="Verdana" pitchFamily="34" charset="0"/>
                <a:cs typeface="Arial" charset="0"/>
              </a:rPr>
              <a:t> of the population </a:t>
            </a:r>
            <a:r>
              <a:rPr lang="en-US" sz="1600" dirty="0" smtClean="0">
                <a:solidFill>
                  <a:srgbClr val="008000"/>
                </a:solidFill>
                <a:latin typeface="Verdana" pitchFamily="34" charset="0"/>
                <a:cs typeface="Arial" charset="0"/>
              </a:rPr>
              <a:t>live in cities </a:t>
            </a:r>
            <a:r>
              <a:rPr lang="en-US" sz="1600" dirty="0" smtClean="0">
                <a:solidFill>
                  <a:srgbClr val="336699"/>
                </a:solidFill>
                <a:latin typeface="Verdana" pitchFamily="34" charset="0"/>
                <a:cs typeface="Arial" charset="0"/>
              </a:rPr>
              <a:t>of over 150.000 inhabitants. It is the </a:t>
            </a:r>
            <a:r>
              <a:rPr lang="en-US" sz="1600" dirty="0" smtClean="0">
                <a:solidFill>
                  <a:srgbClr val="008000"/>
                </a:solidFill>
                <a:latin typeface="Verdana" pitchFamily="34" charset="0"/>
                <a:cs typeface="Arial" charset="0"/>
              </a:rPr>
              <a:t>most urbanized State in Colombia</a:t>
            </a:r>
            <a:r>
              <a:rPr lang="en-US" sz="1600" dirty="0" smtClean="0">
                <a:solidFill>
                  <a:srgbClr val="336699"/>
                </a:solidFill>
                <a:latin typeface="Verdana" pitchFamily="34" charset="0"/>
                <a:cs typeface="Arial" charset="0"/>
              </a:rPr>
              <a:t>.</a:t>
            </a:r>
          </a:p>
          <a:p>
            <a:pPr algn="just" eaLnBrk="1" hangingPunct="1">
              <a:lnSpc>
                <a:spcPct val="80000"/>
              </a:lnSpc>
            </a:pPr>
            <a:endParaRPr lang="es-CO" sz="1600" dirty="0" smtClean="0">
              <a:solidFill>
                <a:srgbClr val="336699"/>
              </a:solidFill>
              <a:latin typeface="Verdana" pitchFamily="34" charset="0"/>
              <a:cs typeface="Arial" charset="0"/>
            </a:endParaRPr>
          </a:p>
          <a:p>
            <a:pPr algn="just" eaLnBrk="1" hangingPunct="1">
              <a:lnSpc>
                <a:spcPct val="80000"/>
              </a:lnSpc>
            </a:pPr>
            <a:endParaRPr lang="es-CO" sz="1600" dirty="0" smtClean="0">
              <a:solidFill>
                <a:srgbClr val="336699"/>
              </a:solidFill>
              <a:latin typeface="Verdana" pitchFamily="34" charset="0"/>
              <a:cs typeface="Arial" charset="0"/>
            </a:endParaRPr>
          </a:p>
        </p:txBody>
      </p:sp>
      <p:sp>
        <p:nvSpPr>
          <p:cNvPr id="5" name="Text Box 13"/>
          <p:cNvSpPr txBox="1">
            <a:spLocks noChangeArrowheads="1"/>
          </p:cNvSpPr>
          <p:nvPr/>
        </p:nvSpPr>
        <p:spPr bwMode="auto">
          <a:xfrm>
            <a:off x="8286776" y="6643710"/>
            <a:ext cx="785818" cy="169277"/>
          </a:xfrm>
          <a:prstGeom prst="rect">
            <a:avLst/>
          </a:prstGeom>
          <a:noFill/>
          <a:ln w="9525">
            <a:noFill/>
            <a:miter lim="800000"/>
            <a:headEnd/>
            <a:tailEnd/>
          </a:ln>
        </p:spPr>
        <p:txBody>
          <a:bodyPr wrap="square" lIns="0" rIns="0" bIns="0">
            <a:spAutoFit/>
          </a:bodyPr>
          <a:lstStyle/>
          <a:p>
            <a:pPr algn="r">
              <a:spcBef>
                <a:spcPct val="50000"/>
              </a:spcBef>
            </a:pPr>
            <a:r>
              <a:rPr lang="es-CO" sz="800" b="1" dirty="0">
                <a:solidFill>
                  <a:schemeClr val="accent1">
                    <a:lumMod val="60000"/>
                    <a:lumOff val="40000"/>
                  </a:schemeClr>
                </a:solidFill>
                <a:latin typeface="Verdana" pitchFamily="34" charset="0"/>
              </a:rPr>
              <a:t>ORI – </a:t>
            </a:r>
            <a:r>
              <a:rPr lang="es-CO" sz="800" b="1" dirty="0" smtClean="0">
                <a:solidFill>
                  <a:schemeClr val="accent1">
                    <a:lumMod val="60000"/>
                    <a:lumOff val="40000"/>
                  </a:schemeClr>
                </a:solidFill>
                <a:latin typeface="Verdana" pitchFamily="34" charset="0"/>
              </a:rPr>
              <a:t>2013 </a:t>
            </a:r>
            <a:endParaRPr lang="es-ES" sz="800" b="1" dirty="0">
              <a:solidFill>
                <a:schemeClr val="accent1">
                  <a:lumMod val="60000"/>
                  <a:lumOff val="40000"/>
                </a:schemeClr>
              </a:solidFill>
              <a:latin typeface="Verdana" pitchFamily="34" charset="0"/>
            </a:endParaRPr>
          </a:p>
        </p:txBody>
      </p:sp>
    </p:spTree>
    <p:extLst>
      <p:ext uri="{BB962C8B-B14F-4D97-AF65-F5344CB8AC3E}">
        <p14:creationId xmlns:p14="http://schemas.microsoft.com/office/powerpoint/2010/main" val="25230680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469084" y="1289626"/>
            <a:ext cx="8317758" cy="5019694"/>
          </a:xfrm>
          <a:prstGeom prst="rect">
            <a:avLst/>
          </a:prstGeom>
          <a:noFill/>
          <a:ln w="9525">
            <a:noFill/>
            <a:miter lim="800000"/>
            <a:headEnd/>
            <a:tailEnd/>
          </a:ln>
          <a:effectLst/>
        </p:spPr>
      </p:pic>
    </p:spTree>
    <p:extLst>
      <p:ext uri="{BB962C8B-B14F-4D97-AF65-F5344CB8AC3E}">
        <p14:creationId xmlns:p14="http://schemas.microsoft.com/office/powerpoint/2010/main" val="2856716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2"/>
          <a:srcRect/>
          <a:stretch>
            <a:fillRect/>
          </a:stretch>
        </p:blipFill>
        <p:spPr bwMode="auto">
          <a:xfrm>
            <a:off x="142875" y="571480"/>
            <a:ext cx="5447134" cy="5338777"/>
          </a:xfrm>
          <a:prstGeom prst="rect">
            <a:avLst/>
          </a:prstGeom>
          <a:noFill/>
          <a:ln w="9525">
            <a:noFill/>
            <a:miter lim="800000"/>
            <a:headEnd/>
            <a:tailEnd/>
          </a:ln>
        </p:spPr>
      </p:pic>
      <p:sp>
        <p:nvSpPr>
          <p:cNvPr id="7171" name="Rectangle 5"/>
          <p:cNvSpPr>
            <a:spLocks noChangeArrowheads="1"/>
          </p:cNvSpPr>
          <p:nvPr/>
        </p:nvSpPr>
        <p:spPr bwMode="auto">
          <a:xfrm>
            <a:off x="5715008" y="1888846"/>
            <a:ext cx="3286116" cy="3247043"/>
          </a:xfrm>
          <a:prstGeom prst="rect">
            <a:avLst/>
          </a:prstGeom>
          <a:noFill/>
          <a:ln w="9525" algn="ctr">
            <a:noFill/>
            <a:miter lim="800000"/>
            <a:headEnd/>
            <a:tailEnd/>
          </a:ln>
          <a:effectLst/>
        </p:spPr>
        <p:txBody>
          <a:bodyPr wrap="square" lIns="0" rIns="0" bIns="0" anchor="ctr">
            <a:spAutoFit/>
          </a:bodyPr>
          <a:lstStyle/>
          <a:p>
            <a:pPr algn="just" eaLnBrk="0" hangingPunct="0"/>
            <a:r>
              <a:rPr lang="en-US" sz="1600" dirty="0" smtClean="0">
                <a:solidFill>
                  <a:srgbClr val="336699"/>
                </a:solidFill>
                <a:latin typeface="Verdana" pitchFamily="34" charset="0"/>
              </a:rPr>
              <a:t>The Cauca Valley is one of the most </a:t>
            </a:r>
            <a:r>
              <a:rPr lang="en-US" sz="1600" dirty="0" smtClean="0">
                <a:solidFill>
                  <a:srgbClr val="008000"/>
                </a:solidFill>
                <a:latin typeface="Verdana" pitchFamily="34" charset="0"/>
              </a:rPr>
              <a:t>fertile</a:t>
            </a:r>
            <a:r>
              <a:rPr lang="en-US" sz="1600" dirty="0" smtClean="0">
                <a:solidFill>
                  <a:srgbClr val="336699"/>
                </a:solidFill>
                <a:latin typeface="Verdana" pitchFamily="34" charset="0"/>
              </a:rPr>
              <a:t> in the world and reaches one of the </a:t>
            </a:r>
            <a:r>
              <a:rPr lang="en-US" sz="1600" dirty="0" smtClean="0">
                <a:solidFill>
                  <a:srgbClr val="008000"/>
                </a:solidFill>
                <a:latin typeface="Verdana" pitchFamily="34" charset="0"/>
              </a:rPr>
              <a:t>highest sugar cane fields </a:t>
            </a:r>
            <a:r>
              <a:rPr lang="en-US" sz="1600" dirty="0" smtClean="0">
                <a:solidFill>
                  <a:srgbClr val="336699"/>
                </a:solidFill>
                <a:latin typeface="Verdana" pitchFamily="34" charset="0"/>
              </a:rPr>
              <a:t>in the world. </a:t>
            </a:r>
          </a:p>
          <a:p>
            <a:pPr algn="just" eaLnBrk="0" hangingPunct="0"/>
            <a:endParaRPr lang="en-US" sz="1600" dirty="0" smtClean="0">
              <a:solidFill>
                <a:srgbClr val="336699"/>
              </a:solidFill>
              <a:latin typeface="Verdana" pitchFamily="34" charset="0"/>
            </a:endParaRPr>
          </a:p>
          <a:p>
            <a:pPr algn="just" eaLnBrk="0" hangingPunct="0"/>
            <a:r>
              <a:rPr lang="en-US" sz="1600" dirty="0" smtClean="0">
                <a:solidFill>
                  <a:srgbClr val="336699"/>
                </a:solidFill>
                <a:latin typeface="Verdana" pitchFamily="34" charset="0"/>
              </a:rPr>
              <a:t>It has an </a:t>
            </a:r>
            <a:r>
              <a:rPr lang="en-US" sz="1600" dirty="0" smtClean="0">
                <a:solidFill>
                  <a:srgbClr val="008000"/>
                </a:solidFill>
                <a:latin typeface="Verdana" pitchFamily="34" charset="0"/>
              </a:rPr>
              <a:t>agro-industry</a:t>
            </a:r>
            <a:r>
              <a:rPr lang="en-US" sz="1600" dirty="0" smtClean="0">
                <a:solidFill>
                  <a:srgbClr val="336699"/>
                </a:solidFill>
                <a:latin typeface="Verdana" pitchFamily="34" charset="0"/>
              </a:rPr>
              <a:t> vocation.</a:t>
            </a:r>
            <a:r>
              <a:rPr lang="es-ES" sz="1600" dirty="0" smtClean="0">
                <a:solidFill>
                  <a:srgbClr val="336699"/>
                </a:solidFill>
                <a:latin typeface="Verdana" pitchFamily="34" charset="0"/>
              </a:rPr>
              <a:t> </a:t>
            </a:r>
          </a:p>
          <a:p>
            <a:pPr algn="just" eaLnBrk="0" hangingPunct="0"/>
            <a:endParaRPr lang="en-US" sz="1600" dirty="0" smtClean="0">
              <a:solidFill>
                <a:srgbClr val="336699"/>
              </a:solidFill>
              <a:latin typeface="Verdana" pitchFamily="34" charset="0"/>
            </a:endParaRPr>
          </a:p>
          <a:p>
            <a:pPr algn="just" eaLnBrk="0" hangingPunct="0"/>
            <a:r>
              <a:rPr lang="en-US" sz="1600" dirty="0" smtClean="0">
                <a:solidFill>
                  <a:srgbClr val="336699"/>
                </a:solidFill>
                <a:latin typeface="Verdana" pitchFamily="34" charset="0"/>
              </a:rPr>
              <a:t>The industry of Valle del Cauca contributes </a:t>
            </a:r>
            <a:r>
              <a:rPr lang="en-US" sz="1600" dirty="0" smtClean="0">
                <a:solidFill>
                  <a:srgbClr val="008000"/>
                </a:solidFill>
                <a:latin typeface="Verdana" pitchFamily="34" charset="0"/>
              </a:rPr>
              <a:t>13.81%</a:t>
            </a:r>
            <a:r>
              <a:rPr lang="en-US" sz="1600" dirty="0" smtClean="0">
                <a:solidFill>
                  <a:srgbClr val="336699"/>
                </a:solidFill>
                <a:latin typeface="Verdana" pitchFamily="34" charset="0"/>
              </a:rPr>
              <a:t> to the national added value and its financial services have </a:t>
            </a:r>
            <a:r>
              <a:rPr lang="en-US" sz="1600" dirty="0" smtClean="0">
                <a:solidFill>
                  <a:srgbClr val="008000"/>
                </a:solidFill>
                <a:latin typeface="Verdana" pitchFamily="34" charset="0"/>
              </a:rPr>
              <a:t>9.75</a:t>
            </a:r>
            <a:r>
              <a:rPr lang="en-US" sz="1600" dirty="0" smtClean="0">
                <a:solidFill>
                  <a:srgbClr val="336699"/>
                </a:solidFill>
                <a:latin typeface="Verdana" pitchFamily="34" charset="0"/>
              </a:rPr>
              <a:t> national participation.</a:t>
            </a:r>
            <a:endParaRPr lang="es-ES" sz="1600" dirty="0" smtClean="0">
              <a:solidFill>
                <a:srgbClr val="336699"/>
              </a:solidFill>
              <a:latin typeface="Verdana" pitchFamily="34" charset="0"/>
            </a:endParaRPr>
          </a:p>
        </p:txBody>
      </p:sp>
      <p:sp>
        <p:nvSpPr>
          <p:cNvPr id="5" name="Text Box 13"/>
          <p:cNvSpPr txBox="1">
            <a:spLocks noChangeArrowheads="1"/>
          </p:cNvSpPr>
          <p:nvPr/>
        </p:nvSpPr>
        <p:spPr bwMode="auto">
          <a:xfrm>
            <a:off x="8286776" y="6643710"/>
            <a:ext cx="785818" cy="169277"/>
          </a:xfrm>
          <a:prstGeom prst="rect">
            <a:avLst/>
          </a:prstGeom>
          <a:noFill/>
          <a:ln w="9525">
            <a:noFill/>
            <a:miter lim="800000"/>
            <a:headEnd/>
            <a:tailEnd/>
          </a:ln>
        </p:spPr>
        <p:txBody>
          <a:bodyPr wrap="square" lIns="0" rIns="0" bIns="0">
            <a:spAutoFit/>
          </a:bodyPr>
          <a:lstStyle/>
          <a:p>
            <a:pPr algn="r">
              <a:spcBef>
                <a:spcPct val="50000"/>
              </a:spcBef>
            </a:pPr>
            <a:r>
              <a:rPr lang="es-CO" sz="800" b="1" dirty="0">
                <a:solidFill>
                  <a:schemeClr val="accent1">
                    <a:lumMod val="60000"/>
                    <a:lumOff val="40000"/>
                  </a:schemeClr>
                </a:solidFill>
                <a:latin typeface="Verdana" pitchFamily="34" charset="0"/>
              </a:rPr>
              <a:t>ORI – </a:t>
            </a:r>
            <a:r>
              <a:rPr lang="es-CO" sz="800" b="1" dirty="0" smtClean="0">
                <a:solidFill>
                  <a:schemeClr val="accent1">
                    <a:lumMod val="60000"/>
                    <a:lumOff val="40000"/>
                  </a:schemeClr>
                </a:solidFill>
                <a:latin typeface="Verdana" pitchFamily="34" charset="0"/>
              </a:rPr>
              <a:t>2013 </a:t>
            </a:r>
            <a:endParaRPr lang="es-ES" sz="800" b="1" dirty="0">
              <a:solidFill>
                <a:schemeClr val="accent1">
                  <a:lumMod val="60000"/>
                  <a:lumOff val="40000"/>
                </a:schemeClr>
              </a:solidFill>
              <a:latin typeface="Verdana" pitchFamily="34" charset="0"/>
            </a:endParaRPr>
          </a:p>
        </p:txBody>
      </p:sp>
    </p:spTree>
    <p:extLst>
      <p:ext uri="{BB962C8B-B14F-4D97-AF65-F5344CB8AC3E}">
        <p14:creationId xmlns:p14="http://schemas.microsoft.com/office/powerpoint/2010/main" val="24198758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rchivo:Iglesia la Merced Cali.jpg">
            <a:hlinkClick r:id="rId2"/>
          </p:cNvPr>
          <p:cNvPicPr>
            <a:picLocks noChangeAspect="1" noChangeArrowheads="1"/>
          </p:cNvPicPr>
          <p:nvPr/>
        </p:nvPicPr>
        <p:blipFill>
          <a:blip r:embed="rId3"/>
          <a:srcRect/>
          <a:stretch>
            <a:fillRect/>
          </a:stretch>
        </p:blipFill>
        <p:spPr bwMode="auto">
          <a:xfrm>
            <a:off x="142844" y="471501"/>
            <a:ext cx="6516688" cy="4886325"/>
          </a:xfrm>
          <a:prstGeom prst="rect">
            <a:avLst/>
          </a:prstGeom>
          <a:noFill/>
          <a:ln w="9525">
            <a:noFill/>
            <a:miter lim="800000"/>
            <a:headEnd/>
            <a:tailEnd/>
          </a:ln>
        </p:spPr>
      </p:pic>
      <p:sp>
        <p:nvSpPr>
          <p:cNvPr id="8195" name="Rectangle 3"/>
          <p:cNvSpPr>
            <a:spLocks noGrp="1" noChangeArrowheads="1"/>
          </p:cNvSpPr>
          <p:nvPr>
            <p:ph type="title"/>
          </p:nvPr>
        </p:nvSpPr>
        <p:spPr>
          <a:xfrm>
            <a:off x="6624638" y="2744788"/>
            <a:ext cx="2324100" cy="1425005"/>
          </a:xfrm>
          <a:noFill/>
          <a:ln w="9525">
            <a:noFill/>
            <a:miter lim="800000"/>
            <a:headEnd/>
            <a:tailEnd/>
          </a:ln>
          <a:effectLst/>
        </p:spPr>
        <p:txBody>
          <a:bodyPr vert="horz" wrap="square" lIns="0" tIns="45720" rIns="0" bIns="0" numCol="1" anchor="ctr" anchorCtr="0" compatLnSpc="1">
            <a:prstTxWarp prst="textNoShape">
              <a:avLst/>
            </a:prstTxWarp>
            <a:spAutoFit/>
          </a:bodyPr>
          <a:lstStyle/>
          <a:p>
            <a:pPr marL="342900" indent="-342900" algn="just">
              <a:lnSpc>
                <a:spcPct val="80000"/>
              </a:lnSpc>
              <a:spcBef>
                <a:spcPct val="20000"/>
              </a:spcBef>
              <a:buFont typeface="Arial" charset="0"/>
              <a:buChar char="•"/>
            </a:pPr>
            <a:r>
              <a:rPr lang="en-US" sz="1600" dirty="0" smtClean="0">
                <a:solidFill>
                  <a:srgbClr val="336699"/>
                </a:solidFill>
                <a:latin typeface="Verdana" pitchFamily="34" charset="0"/>
                <a:ea typeface="+mn-ea"/>
                <a:cs typeface="Arial" charset="0"/>
              </a:rPr>
              <a:t>Santiago de </a:t>
            </a:r>
            <a:r>
              <a:rPr lang="en-US" sz="1600" dirty="0" smtClean="0">
                <a:solidFill>
                  <a:srgbClr val="008000"/>
                </a:solidFill>
                <a:latin typeface="Verdana" pitchFamily="34" charset="0"/>
                <a:ea typeface="+mn-ea"/>
                <a:cs typeface="Arial" charset="0"/>
              </a:rPr>
              <a:t>Cali</a:t>
            </a:r>
            <a:r>
              <a:rPr lang="en-US" sz="1600" dirty="0" smtClean="0">
                <a:solidFill>
                  <a:srgbClr val="336699"/>
                </a:solidFill>
                <a:latin typeface="Verdana" pitchFamily="34" charset="0"/>
                <a:ea typeface="+mn-ea"/>
                <a:cs typeface="Arial" charset="0"/>
              </a:rPr>
              <a:t> is one of the oldest cities of Colombia and in the American continent. Founded in </a:t>
            </a:r>
            <a:r>
              <a:rPr lang="en-US" sz="1600" dirty="0" smtClean="0">
                <a:solidFill>
                  <a:srgbClr val="008000"/>
                </a:solidFill>
                <a:latin typeface="Verdana" pitchFamily="34" charset="0"/>
                <a:ea typeface="+mn-ea"/>
                <a:cs typeface="Arial" charset="0"/>
              </a:rPr>
              <a:t>1536</a:t>
            </a:r>
            <a:r>
              <a:rPr lang="en-US" sz="1600" dirty="0" smtClean="0">
                <a:solidFill>
                  <a:srgbClr val="336699"/>
                </a:solidFill>
                <a:latin typeface="Verdana" pitchFamily="34" charset="0"/>
                <a:ea typeface="+mn-ea"/>
                <a:cs typeface="Arial" charset="0"/>
              </a:rPr>
              <a:t>.</a:t>
            </a:r>
          </a:p>
        </p:txBody>
      </p:sp>
      <p:sp>
        <p:nvSpPr>
          <p:cNvPr id="246788" name="Rectangle 4"/>
          <p:cNvSpPr>
            <a:spLocks noChangeArrowheads="1"/>
          </p:cNvSpPr>
          <p:nvPr/>
        </p:nvSpPr>
        <p:spPr bwMode="auto">
          <a:xfrm>
            <a:off x="214282" y="5530870"/>
            <a:ext cx="6335713" cy="600164"/>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bIns="0" anchor="ctr">
            <a:spAutoFit/>
          </a:bodyPr>
          <a:lstStyle/>
          <a:p>
            <a:pPr algn="l" eaLnBrk="0" hangingPunct="0">
              <a:defRPr/>
            </a:pPr>
            <a:r>
              <a:rPr lang="en-US" sz="1200" dirty="0" smtClean="0">
                <a:solidFill>
                  <a:srgbClr val="336699"/>
                </a:solidFill>
                <a:latin typeface="Verdana" pitchFamily="34" charset="0"/>
              </a:rPr>
              <a:t>La </a:t>
            </a:r>
            <a:r>
              <a:rPr lang="en-US" sz="1200" b="1" dirty="0" smtClean="0">
                <a:solidFill>
                  <a:srgbClr val="008000"/>
                </a:solidFill>
                <a:latin typeface="Verdana" pitchFamily="34" charset="0"/>
              </a:rPr>
              <a:t>Merced Church</a:t>
            </a:r>
            <a:r>
              <a:rPr lang="en-US" sz="1200" dirty="0" smtClean="0">
                <a:solidFill>
                  <a:srgbClr val="008000"/>
                </a:solidFill>
                <a:latin typeface="Verdana" pitchFamily="34" charset="0"/>
              </a:rPr>
              <a:t>, </a:t>
            </a:r>
            <a:r>
              <a:rPr lang="en-US" sz="1200" dirty="0" smtClean="0">
                <a:solidFill>
                  <a:srgbClr val="336699"/>
                </a:solidFill>
                <a:latin typeface="Verdana" pitchFamily="34" charset="0"/>
              </a:rPr>
              <a:t>where the first mass was celebrated 1536 </a:t>
            </a:r>
          </a:p>
          <a:p>
            <a:pPr algn="l" eaLnBrk="0" hangingPunct="0">
              <a:defRPr/>
            </a:pPr>
            <a:r>
              <a:rPr lang="en-US" sz="1200" dirty="0" smtClean="0">
                <a:solidFill>
                  <a:srgbClr val="336699"/>
                </a:solidFill>
                <a:latin typeface="Verdana" pitchFamily="34" charset="0"/>
              </a:rPr>
              <a:t>Colonial architecture in foreground, modern XX Century architecture in the background.</a:t>
            </a:r>
          </a:p>
        </p:txBody>
      </p:sp>
      <p:sp>
        <p:nvSpPr>
          <p:cNvPr id="6" name="Text Box 13"/>
          <p:cNvSpPr txBox="1">
            <a:spLocks noChangeArrowheads="1"/>
          </p:cNvSpPr>
          <p:nvPr/>
        </p:nvSpPr>
        <p:spPr bwMode="auto">
          <a:xfrm>
            <a:off x="8286776" y="6643710"/>
            <a:ext cx="785818" cy="169277"/>
          </a:xfrm>
          <a:prstGeom prst="rect">
            <a:avLst/>
          </a:prstGeom>
          <a:noFill/>
          <a:ln w="9525">
            <a:noFill/>
            <a:miter lim="800000"/>
            <a:headEnd/>
            <a:tailEnd/>
          </a:ln>
        </p:spPr>
        <p:txBody>
          <a:bodyPr wrap="square" lIns="0" rIns="0" bIns="0">
            <a:spAutoFit/>
          </a:bodyPr>
          <a:lstStyle/>
          <a:p>
            <a:pPr algn="r">
              <a:spcBef>
                <a:spcPct val="50000"/>
              </a:spcBef>
            </a:pPr>
            <a:r>
              <a:rPr lang="es-CO" sz="800" b="1" dirty="0">
                <a:solidFill>
                  <a:schemeClr val="accent1">
                    <a:lumMod val="60000"/>
                    <a:lumOff val="40000"/>
                  </a:schemeClr>
                </a:solidFill>
                <a:latin typeface="Verdana" pitchFamily="34" charset="0"/>
              </a:rPr>
              <a:t>ORI – </a:t>
            </a:r>
            <a:r>
              <a:rPr lang="es-CO" sz="800" b="1" dirty="0" smtClean="0">
                <a:solidFill>
                  <a:schemeClr val="accent1">
                    <a:lumMod val="60000"/>
                    <a:lumOff val="40000"/>
                  </a:schemeClr>
                </a:solidFill>
                <a:latin typeface="Verdana" pitchFamily="34" charset="0"/>
              </a:rPr>
              <a:t>2013 </a:t>
            </a:r>
            <a:endParaRPr lang="es-ES" sz="800" b="1" dirty="0">
              <a:solidFill>
                <a:schemeClr val="accent1">
                  <a:lumMod val="60000"/>
                  <a:lumOff val="40000"/>
                </a:schemeClr>
              </a:solidFill>
              <a:latin typeface="Verdana" pitchFamily="34" charset="0"/>
            </a:endParaRPr>
          </a:p>
        </p:txBody>
      </p:sp>
    </p:spTree>
    <p:extLst>
      <p:ext uri="{BB962C8B-B14F-4D97-AF65-F5344CB8AC3E}">
        <p14:creationId xmlns:p14="http://schemas.microsoft.com/office/powerpoint/2010/main" val="37023147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800px-Aleko_skyscrapercity_5">
            <a:hlinkClick r:id="rId2" tooltip="Aleko skyscrapercity 5.jpg"/>
          </p:cNvPr>
          <p:cNvPicPr>
            <a:picLocks noChangeAspect="1" noChangeArrowheads="1"/>
          </p:cNvPicPr>
          <p:nvPr/>
        </p:nvPicPr>
        <p:blipFill>
          <a:blip r:embed="rId3" cstate="print"/>
          <a:srcRect/>
          <a:stretch>
            <a:fillRect/>
          </a:stretch>
        </p:blipFill>
        <p:spPr bwMode="auto">
          <a:xfrm>
            <a:off x="34925" y="1000108"/>
            <a:ext cx="5437188" cy="4078288"/>
          </a:xfrm>
          <a:prstGeom prst="rect">
            <a:avLst/>
          </a:prstGeom>
          <a:noFill/>
          <a:ln w="9525">
            <a:noFill/>
            <a:miter lim="800000"/>
            <a:headEnd/>
            <a:tailEnd/>
          </a:ln>
        </p:spPr>
      </p:pic>
      <p:sp>
        <p:nvSpPr>
          <p:cNvPr id="24578" name="Rectangle 3"/>
          <p:cNvSpPr>
            <a:spLocks noGrp="1" noChangeArrowheads="1"/>
          </p:cNvSpPr>
          <p:nvPr>
            <p:ph type="title"/>
          </p:nvPr>
        </p:nvSpPr>
        <p:spPr>
          <a:xfrm>
            <a:off x="71438" y="5159358"/>
            <a:ext cx="5365750" cy="666750"/>
          </a:xfrm>
        </p:spPr>
        <p:txBody>
          <a:bodyPr/>
          <a:lstStyle/>
          <a:p>
            <a:pPr algn="ctr"/>
            <a:r>
              <a:rPr lang="en-US" sz="1600" b="1" smtClean="0">
                <a:solidFill>
                  <a:srgbClr val="336699"/>
                </a:solidFill>
                <a:effectLst/>
                <a:latin typeface="Verdana" pitchFamily="34" charset="0"/>
              </a:rPr>
              <a:t>Panoramic view of Cali</a:t>
            </a:r>
            <a:r>
              <a:rPr lang="en-US" sz="1600" smtClean="0">
                <a:solidFill>
                  <a:srgbClr val="336699"/>
                </a:solidFill>
                <a:effectLst/>
                <a:latin typeface="Verdana" pitchFamily="34" charset="0"/>
              </a:rPr>
              <a:t> from the Western Mountains Monument to Christ King</a:t>
            </a:r>
          </a:p>
        </p:txBody>
      </p:sp>
      <p:sp>
        <p:nvSpPr>
          <p:cNvPr id="24579" name="Rectangle 4"/>
          <p:cNvSpPr>
            <a:spLocks noChangeArrowheads="1"/>
          </p:cNvSpPr>
          <p:nvPr/>
        </p:nvSpPr>
        <p:spPr bwMode="auto">
          <a:xfrm>
            <a:off x="5651500" y="1703371"/>
            <a:ext cx="3060700" cy="2879725"/>
          </a:xfrm>
          <a:prstGeom prst="rect">
            <a:avLst/>
          </a:prstGeom>
          <a:noFill/>
          <a:ln w="9525">
            <a:noFill/>
            <a:miter lim="800000"/>
            <a:headEnd/>
            <a:tailEnd/>
          </a:ln>
        </p:spPr>
        <p:txBody>
          <a:bodyPr anchor="ctr"/>
          <a:lstStyle/>
          <a:p>
            <a:pPr eaLnBrk="0" hangingPunct="0"/>
            <a:r>
              <a:rPr lang="en-US" dirty="0" smtClean="0">
                <a:solidFill>
                  <a:srgbClr val="008000"/>
                </a:solidFill>
                <a:latin typeface="Verdana" pitchFamily="34" charset="0"/>
              </a:rPr>
              <a:t>51</a:t>
            </a:r>
            <a:r>
              <a:rPr lang="en-US" b="0" dirty="0" smtClean="0">
                <a:solidFill>
                  <a:srgbClr val="008000"/>
                </a:solidFill>
                <a:latin typeface="Verdana" pitchFamily="34" charset="0"/>
              </a:rPr>
              <a:t>%</a:t>
            </a:r>
            <a:r>
              <a:rPr lang="en-US" b="0" dirty="0" smtClean="0">
                <a:solidFill>
                  <a:srgbClr val="336699"/>
                </a:solidFill>
                <a:latin typeface="Verdana" pitchFamily="34" charset="0"/>
              </a:rPr>
              <a:t> </a:t>
            </a:r>
            <a:r>
              <a:rPr lang="en-US" b="0" dirty="0">
                <a:solidFill>
                  <a:srgbClr val="336699"/>
                </a:solidFill>
                <a:latin typeface="Verdana" pitchFamily="34" charset="0"/>
              </a:rPr>
              <a:t>of the population of </a:t>
            </a:r>
            <a:r>
              <a:rPr lang="en-US" b="0" dirty="0">
                <a:solidFill>
                  <a:srgbClr val="008000"/>
                </a:solidFill>
                <a:latin typeface="Verdana" pitchFamily="34" charset="0"/>
              </a:rPr>
              <a:t>Valle del Cauca lives in Cali</a:t>
            </a:r>
            <a:r>
              <a:rPr lang="en-US" b="0" dirty="0">
                <a:solidFill>
                  <a:srgbClr val="336699"/>
                </a:solidFill>
                <a:latin typeface="Verdana" pitchFamily="34" charset="0"/>
              </a:rPr>
              <a:t> and its </a:t>
            </a:r>
            <a:r>
              <a:rPr lang="en-US" b="0" dirty="0" smtClean="0">
                <a:solidFill>
                  <a:srgbClr val="336699"/>
                </a:solidFill>
                <a:latin typeface="Verdana" pitchFamily="34" charset="0"/>
              </a:rPr>
              <a:t>metropolitan area</a:t>
            </a:r>
            <a:r>
              <a:rPr lang="en-US" b="0" dirty="0">
                <a:solidFill>
                  <a:srgbClr val="336699"/>
                </a:solidFill>
                <a:latin typeface="Verdana" pitchFamily="34" charset="0"/>
              </a:rPr>
              <a:t>. </a:t>
            </a:r>
            <a:br>
              <a:rPr lang="en-US" b="0" dirty="0">
                <a:solidFill>
                  <a:srgbClr val="336699"/>
                </a:solidFill>
                <a:latin typeface="Verdana" pitchFamily="34" charset="0"/>
              </a:rPr>
            </a:br>
            <a:r>
              <a:rPr lang="en-US" b="0" dirty="0">
                <a:solidFill>
                  <a:srgbClr val="336699"/>
                </a:solidFill>
                <a:latin typeface="Verdana" pitchFamily="34" charset="0"/>
              </a:rPr>
              <a:t/>
            </a:r>
            <a:br>
              <a:rPr lang="en-US" b="0" dirty="0">
                <a:solidFill>
                  <a:srgbClr val="336699"/>
                </a:solidFill>
                <a:latin typeface="Verdana" pitchFamily="34" charset="0"/>
              </a:rPr>
            </a:br>
            <a:r>
              <a:rPr lang="en-US" b="0" dirty="0">
                <a:solidFill>
                  <a:srgbClr val="336699"/>
                </a:solidFill>
                <a:latin typeface="Verdana" pitchFamily="34" charset="0"/>
              </a:rPr>
              <a:t>Cali </a:t>
            </a:r>
            <a:r>
              <a:rPr lang="en-US" b="0" dirty="0" smtClean="0">
                <a:solidFill>
                  <a:srgbClr val="336699"/>
                </a:solidFill>
                <a:latin typeface="Verdana" pitchFamily="34" charset="0"/>
              </a:rPr>
              <a:t>boasts </a:t>
            </a:r>
            <a:r>
              <a:rPr lang="en-US" b="0" dirty="0">
                <a:solidFill>
                  <a:srgbClr val="336699"/>
                </a:solidFill>
                <a:latin typeface="Verdana" pitchFamily="34" charset="0"/>
              </a:rPr>
              <a:t>a population of about </a:t>
            </a:r>
            <a:r>
              <a:rPr lang="en-US" b="0" dirty="0" smtClean="0">
                <a:solidFill>
                  <a:srgbClr val="008000"/>
                </a:solidFill>
                <a:latin typeface="Verdana" pitchFamily="34" charset="0"/>
              </a:rPr>
              <a:t>2,3</a:t>
            </a:r>
            <a:r>
              <a:rPr lang="en-US" b="0" dirty="0" smtClean="0">
                <a:solidFill>
                  <a:srgbClr val="336699"/>
                </a:solidFill>
                <a:latin typeface="Verdana" pitchFamily="34" charset="0"/>
              </a:rPr>
              <a:t> </a:t>
            </a:r>
            <a:r>
              <a:rPr lang="en-US" b="0" dirty="0">
                <a:solidFill>
                  <a:srgbClr val="336699"/>
                </a:solidFill>
                <a:latin typeface="Verdana" pitchFamily="34" charset="0"/>
              </a:rPr>
              <a:t>million inhabitants.</a:t>
            </a:r>
            <a:br>
              <a:rPr lang="en-US" b="0" dirty="0">
                <a:solidFill>
                  <a:srgbClr val="336699"/>
                </a:solidFill>
                <a:latin typeface="Verdana" pitchFamily="34" charset="0"/>
              </a:rPr>
            </a:br>
            <a:endParaRPr lang="en-US" b="0" dirty="0">
              <a:solidFill>
                <a:srgbClr val="336699"/>
              </a:solidFill>
              <a:latin typeface="Verdana" pitchFamily="34" charset="0"/>
            </a:endParaRPr>
          </a:p>
        </p:txBody>
      </p:sp>
      <p:sp>
        <p:nvSpPr>
          <p:cNvPr id="5" name="Text Box 13"/>
          <p:cNvSpPr txBox="1">
            <a:spLocks noChangeArrowheads="1"/>
          </p:cNvSpPr>
          <p:nvPr/>
        </p:nvSpPr>
        <p:spPr bwMode="auto">
          <a:xfrm>
            <a:off x="8286776" y="6643710"/>
            <a:ext cx="785818" cy="169277"/>
          </a:xfrm>
          <a:prstGeom prst="rect">
            <a:avLst/>
          </a:prstGeom>
          <a:noFill/>
          <a:ln w="9525">
            <a:noFill/>
            <a:miter lim="800000"/>
            <a:headEnd/>
            <a:tailEnd/>
          </a:ln>
        </p:spPr>
        <p:txBody>
          <a:bodyPr wrap="square" lIns="0" rIns="0" bIns="0">
            <a:spAutoFit/>
          </a:bodyPr>
          <a:lstStyle/>
          <a:p>
            <a:pPr algn="r">
              <a:spcBef>
                <a:spcPct val="50000"/>
              </a:spcBef>
            </a:pPr>
            <a:r>
              <a:rPr lang="es-CO" sz="800" b="1" dirty="0">
                <a:solidFill>
                  <a:schemeClr val="accent1">
                    <a:lumMod val="60000"/>
                    <a:lumOff val="40000"/>
                  </a:schemeClr>
                </a:solidFill>
                <a:latin typeface="Verdana" pitchFamily="34" charset="0"/>
              </a:rPr>
              <a:t>ORI – </a:t>
            </a:r>
            <a:r>
              <a:rPr lang="es-CO" sz="800" b="1" dirty="0" smtClean="0">
                <a:solidFill>
                  <a:schemeClr val="accent1">
                    <a:lumMod val="60000"/>
                    <a:lumOff val="40000"/>
                  </a:schemeClr>
                </a:solidFill>
                <a:latin typeface="Verdana" pitchFamily="34" charset="0"/>
              </a:rPr>
              <a:t>2013 </a:t>
            </a:r>
            <a:endParaRPr lang="es-ES" sz="800" b="1" dirty="0">
              <a:solidFill>
                <a:schemeClr val="accent1">
                  <a:lumMod val="60000"/>
                  <a:lumOff val="40000"/>
                </a:schemeClr>
              </a:solidFill>
              <a:latin typeface="Verdana" pitchFamily="34" charset="0"/>
            </a:endParaRPr>
          </a:p>
        </p:txBody>
      </p:sp>
    </p:spTree>
    <p:extLst>
      <p:ext uri="{BB962C8B-B14F-4D97-AF65-F5344CB8AC3E}">
        <p14:creationId xmlns:p14="http://schemas.microsoft.com/office/powerpoint/2010/main" val="595229641"/>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824</TotalTime>
  <Words>1043</Words>
  <Application>Microsoft Office PowerPoint</Application>
  <PresentationFormat>On-screen Show (4:3)</PresentationFormat>
  <Paragraphs>185</Paragraphs>
  <Slides>27</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ＭＳ Ｐゴシック</vt:lpstr>
      <vt:lpstr>Arial</vt:lpstr>
      <vt:lpstr>Calibri</vt:lpstr>
      <vt:lpstr>Symbol</vt:lpstr>
      <vt:lpstr>Tahoma</vt:lpstr>
      <vt:lpstr>Times New Roman</vt:lpstr>
      <vt:lpstr>Verdana</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Santiago de Cali is one of the oldest cities of Colombia and in the American continent. Founded in 1536.</vt:lpstr>
      <vt:lpstr>Panoramic view of Cali from the Western Mountains Monument to Christ King</vt:lpstr>
      <vt:lpstr>Collage of Cali: Panoramic from the Western Mountains; Monument to Solidarity, Cultural Center, Ermita Church.  </vt:lpstr>
      <vt:lpstr>Santiago de Cali the Capital, is located in this Valley.   The city is completely bordered to the West by mountains, “Los Farallones” 4000 mts high are the highest  closest to the city.  The Eastern part of the city is bordered by the Cauca river. </vt:lpstr>
      <vt:lpstr>PowerPoint Presentation</vt:lpstr>
      <vt:lpstr>PowerPoint Presentation</vt:lpstr>
      <vt:lpstr>Downtown Square, Plaza de Caycedo</vt:lpstr>
      <vt:lpstr>View of the Cali River and the Hotel District</vt:lpstr>
      <vt:lpstr>Universidad Javeriana in Colombia</vt:lpstr>
      <vt:lpstr>PowerPoint Presentation</vt:lpstr>
      <vt:lpstr>PowerPoint Presentation</vt:lpstr>
      <vt:lpstr>PowerPoint Presentation</vt:lpstr>
      <vt:lpstr>University Student and Community Welfare Activities: MU- “Medio Universitario”</vt:lpstr>
      <vt:lpstr>PowerPoint Presentation</vt:lpstr>
      <vt:lpstr>PowerPoint Presentation</vt:lpstr>
      <vt:lpstr>PowerPoint Presentation</vt:lpstr>
      <vt:lpstr>PowerPoint Presentation</vt:lpstr>
      <vt:lpstr>PowerPoint Presentation</vt:lpstr>
      <vt:lpstr> Some of our collaborative- (action)research experiences http://www.projectspuj.blogspot.com/   </vt:lpstr>
      <vt:lpstr>Where do we go from here?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 Maria Sanchez Martinez</dc:creator>
  <cp:lastModifiedBy>Philip W Nyden</cp:lastModifiedBy>
  <cp:revision>118</cp:revision>
  <dcterms:created xsi:type="dcterms:W3CDTF">2013-05-14T17:11:00Z</dcterms:created>
  <dcterms:modified xsi:type="dcterms:W3CDTF">2014-09-15T22:05:08Z</dcterms:modified>
</cp:coreProperties>
</file>